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embeddedFontLst>
    <p:embeddedFont>
      <p:font typeface="MiSans" pitchFamily="2" charset="-122"/>
      <p:regular r:id="rId15"/>
    </p:embeddedFont>
    <p:embeddedFont>
      <p:font typeface="Liter" panose="02000503030000020004" pitchFamily="2" charset="0"/>
      <p:regular r:id="rId16"/>
    </p:embeddedFont>
    <p:embeddedFont>
      <p:font typeface="Oranienbaum" panose="02000506080000020003" pitchFamily="2" charset="0"/>
      <p:regular r:id="rId17"/>
    </p:embeddedFont>
    <p:embeddedFont>
      <p:font typeface="Quattrocento Sans" panose="020B0502050000020003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10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75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a7d6837150a882d5b88b3bfd0a802b988bca7979.jpg"/>
          <p:cNvPicPr>
            <a:picLocks noChangeAspect="1"/>
          </p:cNvPicPr>
          <p:nvPr/>
        </p:nvPicPr>
        <p:blipFill>
          <a:blip r:embed="rId3">
            <a:alphaModFix amt="15000"/>
          </a:blip>
          <a:srcRect l="180" r="18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95000"/>
                </a:srgbClr>
              </a:gs>
              <a:gs pos="50000">
                <a:srgbClr val="FFFFFF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400050" y="1062038"/>
            <a:ext cx="2028825" cy="304800"/>
          </a:xfrm>
          <a:custGeom>
            <a:avLst/>
            <a:gdLst/>
            <a:ahLst/>
            <a:cxnLst/>
            <a:rect l="l" t="t" r="r" b="b"/>
            <a:pathLst>
              <a:path w="2028825" h="304800">
                <a:moveTo>
                  <a:pt x="0" y="0"/>
                </a:moveTo>
                <a:lnTo>
                  <a:pt x="2028825" y="0"/>
                </a:lnTo>
                <a:lnTo>
                  <a:pt x="2028825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00050" y="1062038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0" y="0"/>
                </a:moveTo>
                <a:lnTo>
                  <a:pt x="38100" y="0"/>
                </a:lnTo>
                <a:lnTo>
                  <a:pt x="381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571500" y="1119188"/>
            <a:ext cx="1771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kern="0" spc="105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Legal Intake System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1595438"/>
            <a:ext cx="1177290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Truthfarian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Legal Intake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Tutorial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395788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Transform chaos into structured legal argument —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step-by-step guide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81000" y="5824538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  <a:lnTo>
                  <a:pt x="114300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2D3436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381000" y="6076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88156" y="61817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cubicBezTo>
                  <a:pt x="87265" y="0"/>
                  <a:pt x="88806" y="335"/>
                  <a:pt x="90212" y="971"/>
                </a:cubicBezTo>
                <a:lnTo>
                  <a:pt x="153300" y="27727"/>
                </a:lnTo>
                <a:cubicBezTo>
                  <a:pt x="160667" y="30841"/>
                  <a:pt x="166159" y="38107"/>
                  <a:pt x="166126" y="46881"/>
                </a:cubicBezTo>
                <a:cubicBezTo>
                  <a:pt x="165958" y="80099"/>
                  <a:pt x="152296" y="140877"/>
                  <a:pt x="94599" y="168503"/>
                </a:cubicBezTo>
                <a:cubicBezTo>
                  <a:pt x="89007" y="171182"/>
                  <a:pt x="82510" y="171182"/>
                  <a:pt x="76918" y="168503"/>
                </a:cubicBezTo>
                <a:cubicBezTo>
                  <a:pt x="19188" y="140877"/>
                  <a:pt x="5559" y="80099"/>
                  <a:pt x="5391" y="46881"/>
                </a:cubicBezTo>
                <a:cubicBezTo>
                  <a:pt x="5358" y="38107"/>
                  <a:pt x="10850" y="30841"/>
                  <a:pt x="18217" y="27727"/>
                </a:cubicBezTo>
                <a:lnTo>
                  <a:pt x="81271" y="971"/>
                </a:lnTo>
                <a:cubicBezTo>
                  <a:pt x="82678" y="335"/>
                  <a:pt x="84185" y="0"/>
                  <a:pt x="85725" y="0"/>
                </a:cubicBezTo>
                <a:close/>
                <a:moveTo>
                  <a:pt x="85725" y="22369"/>
                </a:moveTo>
                <a:lnTo>
                  <a:pt x="85725" y="148981"/>
                </a:lnTo>
                <a:cubicBezTo>
                  <a:pt x="131936" y="126612"/>
                  <a:pt x="144360" y="77052"/>
                  <a:pt x="144661" y="47383"/>
                </a:cubicBezTo>
                <a:lnTo>
                  <a:pt x="85725" y="22402"/>
                </a:lnTo>
                <a:lnTo>
                  <a:pt x="85725" y="22402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76300" y="6057900"/>
            <a:ext cx="857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Privacy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876300" y="6248400"/>
            <a:ext cx="866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Anonymous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976289" y="6076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2104876" y="6181725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42863" y="32147"/>
                </a:moveTo>
                <a:cubicBezTo>
                  <a:pt x="42863" y="20326"/>
                  <a:pt x="52473" y="10716"/>
                  <a:pt x="64294" y="10716"/>
                </a:cubicBezTo>
                <a:cubicBezTo>
                  <a:pt x="74909" y="10716"/>
                  <a:pt x="83716" y="18417"/>
                  <a:pt x="85424" y="28564"/>
                </a:cubicBezTo>
                <a:cubicBezTo>
                  <a:pt x="86395" y="34390"/>
                  <a:pt x="91920" y="38342"/>
                  <a:pt x="97780" y="37371"/>
                </a:cubicBezTo>
                <a:cubicBezTo>
                  <a:pt x="103640" y="36400"/>
                  <a:pt x="107558" y="30874"/>
                  <a:pt x="106587" y="25014"/>
                </a:cubicBezTo>
                <a:cubicBezTo>
                  <a:pt x="103171" y="4722"/>
                  <a:pt x="85558" y="-10716"/>
                  <a:pt x="64294" y="-10716"/>
                </a:cubicBezTo>
                <a:cubicBezTo>
                  <a:pt x="40619" y="-10716"/>
                  <a:pt x="21431" y="8472"/>
                  <a:pt x="21431" y="32147"/>
                </a:cubicBezTo>
                <a:lnTo>
                  <a:pt x="21431" y="53578"/>
                </a:lnTo>
                <a:cubicBezTo>
                  <a:pt x="9611" y="53578"/>
                  <a:pt x="0" y="63189"/>
                  <a:pt x="0" y="75009"/>
                </a:cubicBezTo>
                <a:lnTo>
                  <a:pt x="0" y="150019"/>
                </a:lnTo>
                <a:cubicBezTo>
                  <a:pt x="0" y="161839"/>
                  <a:pt x="9611" y="171450"/>
                  <a:pt x="21431" y="171450"/>
                </a:cubicBezTo>
                <a:lnTo>
                  <a:pt x="107156" y="171450"/>
                </a:lnTo>
                <a:cubicBezTo>
                  <a:pt x="118977" y="171450"/>
                  <a:pt x="128588" y="161839"/>
                  <a:pt x="128588" y="150019"/>
                </a:cubicBezTo>
                <a:lnTo>
                  <a:pt x="128588" y="75009"/>
                </a:lnTo>
                <a:cubicBezTo>
                  <a:pt x="128588" y="63189"/>
                  <a:pt x="118977" y="53578"/>
                  <a:pt x="107156" y="53578"/>
                </a:cubicBezTo>
                <a:lnTo>
                  <a:pt x="42863" y="53578"/>
                </a:lnTo>
                <a:lnTo>
                  <a:pt x="42863" y="32147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2471589" y="6057900"/>
            <a:ext cx="476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Access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2471589" y="6248400"/>
            <a:ext cx="485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3181945" y="6076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3299817" y="618172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13452" y="-3315"/>
                </a:moveTo>
                <a:cubicBezTo>
                  <a:pt x="117437" y="-435"/>
                  <a:pt x="118910" y="4789"/>
                  <a:pt x="117102" y="9343"/>
                </a:cubicBezTo>
                <a:lnTo>
                  <a:pt x="90848" y="75009"/>
                </a:lnTo>
                <a:lnTo>
                  <a:pt x="139303" y="75009"/>
                </a:lnTo>
                <a:cubicBezTo>
                  <a:pt x="143824" y="75009"/>
                  <a:pt x="147842" y="77822"/>
                  <a:pt x="149383" y="82075"/>
                </a:cubicBezTo>
                <a:cubicBezTo>
                  <a:pt x="150923" y="86328"/>
                  <a:pt x="149617" y="91083"/>
                  <a:pt x="146168" y="93963"/>
                </a:cubicBezTo>
                <a:lnTo>
                  <a:pt x="49727" y="174330"/>
                </a:lnTo>
                <a:cubicBezTo>
                  <a:pt x="45943" y="177478"/>
                  <a:pt x="40552" y="177645"/>
                  <a:pt x="36567" y="174765"/>
                </a:cubicBezTo>
                <a:cubicBezTo>
                  <a:pt x="32582" y="171885"/>
                  <a:pt x="31109" y="166661"/>
                  <a:pt x="32917" y="162107"/>
                </a:cubicBezTo>
                <a:lnTo>
                  <a:pt x="59170" y="96441"/>
                </a:lnTo>
                <a:lnTo>
                  <a:pt x="10716" y="96441"/>
                </a:lnTo>
                <a:cubicBezTo>
                  <a:pt x="6195" y="96441"/>
                  <a:pt x="2177" y="93628"/>
                  <a:pt x="636" y="89375"/>
                </a:cubicBezTo>
                <a:cubicBezTo>
                  <a:pt x="-904" y="85122"/>
                  <a:pt x="402" y="80367"/>
                  <a:pt x="3851" y="77487"/>
                </a:cubicBezTo>
                <a:lnTo>
                  <a:pt x="100292" y="-2880"/>
                </a:lnTo>
                <a:cubicBezTo>
                  <a:pt x="104076" y="-6028"/>
                  <a:pt x="109467" y="-6195"/>
                  <a:pt x="113452" y="-3315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3677245" y="6057900"/>
            <a:ext cx="762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Speed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3677245" y="6248400"/>
            <a:ext cx="771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30-60 sec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0539859" y="6172200"/>
            <a:ext cx="133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legal.bricsnetwork.net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6677" y="366677"/>
            <a:ext cx="11522815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kern="0" spc="101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Templates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6677" y="623350"/>
            <a:ext cx="11678653" cy="440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65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Prompts That Work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6677" y="1136698"/>
            <a:ext cx="11550316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Ready-to-copy templates for GenAI expansion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66677" y="1576710"/>
            <a:ext cx="11458647" cy="1796716"/>
          </a:xfrm>
          <a:custGeom>
            <a:avLst/>
            <a:gdLst/>
            <a:ahLst/>
            <a:cxnLst/>
            <a:rect l="l" t="t" r="r" b="b"/>
            <a:pathLst>
              <a:path w="11458647" h="1796716">
                <a:moveTo>
                  <a:pt x="0" y="0"/>
                </a:moveTo>
                <a:lnTo>
                  <a:pt x="11458647" y="0"/>
                </a:lnTo>
                <a:lnTo>
                  <a:pt x="11458647" y="1796716"/>
                </a:lnTo>
                <a:lnTo>
                  <a:pt x="0" y="1796716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86683" y="1796716"/>
            <a:ext cx="440012" cy="440012"/>
          </a:xfrm>
          <a:custGeom>
            <a:avLst/>
            <a:gdLst/>
            <a:ahLst/>
            <a:cxnLst/>
            <a:rect l="l" t="t" r="r" b="b"/>
            <a:pathLst>
              <a:path w="440012" h="440012">
                <a:moveTo>
                  <a:pt x="220006" y="0"/>
                </a:moveTo>
                <a:lnTo>
                  <a:pt x="220006" y="0"/>
                </a:lnTo>
                <a:cubicBezTo>
                  <a:pt x="341431" y="0"/>
                  <a:pt x="440012" y="98581"/>
                  <a:pt x="440012" y="220006"/>
                </a:cubicBezTo>
                <a:lnTo>
                  <a:pt x="440012" y="220006"/>
                </a:lnTo>
                <a:cubicBezTo>
                  <a:pt x="440012" y="341431"/>
                  <a:pt x="341431" y="440012"/>
                  <a:pt x="220006" y="440012"/>
                </a:cubicBezTo>
                <a:lnTo>
                  <a:pt x="220006" y="440012"/>
                </a:lnTo>
                <a:cubicBezTo>
                  <a:pt x="98581" y="440012"/>
                  <a:pt x="0" y="341431"/>
                  <a:pt x="0" y="220006"/>
                </a:cubicBezTo>
                <a:lnTo>
                  <a:pt x="0" y="220006"/>
                </a:lnTo>
                <a:cubicBezTo>
                  <a:pt x="0" y="98581"/>
                  <a:pt x="98581" y="0"/>
                  <a:pt x="220006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15020" y="1925053"/>
            <a:ext cx="183338" cy="183338"/>
          </a:xfrm>
          <a:custGeom>
            <a:avLst/>
            <a:gdLst/>
            <a:ahLst/>
            <a:cxnLst/>
            <a:rect l="l" t="t" r="r" b="b"/>
            <a:pathLst>
              <a:path w="183338" h="183338">
                <a:moveTo>
                  <a:pt x="17188" y="22917"/>
                </a:moveTo>
                <a:cubicBezTo>
                  <a:pt x="7699" y="22917"/>
                  <a:pt x="0" y="30616"/>
                  <a:pt x="0" y="40105"/>
                </a:cubicBezTo>
                <a:cubicBezTo>
                  <a:pt x="0" y="45512"/>
                  <a:pt x="2542" y="50597"/>
                  <a:pt x="6875" y="53856"/>
                </a:cubicBezTo>
                <a:lnTo>
                  <a:pt x="81356" y="109717"/>
                </a:lnTo>
                <a:cubicBezTo>
                  <a:pt x="87480" y="114300"/>
                  <a:pt x="95859" y="114300"/>
                  <a:pt x="101982" y="109717"/>
                </a:cubicBezTo>
                <a:lnTo>
                  <a:pt x="176463" y="53856"/>
                </a:lnTo>
                <a:cubicBezTo>
                  <a:pt x="180796" y="50597"/>
                  <a:pt x="183338" y="45512"/>
                  <a:pt x="183338" y="40105"/>
                </a:cubicBezTo>
                <a:cubicBezTo>
                  <a:pt x="183338" y="30616"/>
                  <a:pt x="175640" y="22917"/>
                  <a:pt x="166150" y="22917"/>
                </a:cubicBezTo>
                <a:lnTo>
                  <a:pt x="17188" y="22917"/>
                </a:lnTo>
                <a:close/>
                <a:moveTo>
                  <a:pt x="0" y="70184"/>
                </a:moveTo>
                <a:lnTo>
                  <a:pt x="0" y="137504"/>
                </a:lnTo>
                <a:cubicBezTo>
                  <a:pt x="0" y="150144"/>
                  <a:pt x="10277" y="160421"/>
                  <a:pt x="22917" y="160421"/>
                </a:cubicBezTo>
                <a:lnTo>
                  <a:pt x="160421" y="160421"/>
                </a:lnTo>
                <a:cubicBezTo>
                  <a:pt x="173061" y="160421"/>
                  <a:pt x="183338" y="150144"/>
                  <a:pt x="183338" y="137504"/>
                </a:cubicBezTo>
                <a:lnTo>
                  <a:pt x="183338" y="70184"/>
                </a:lnTo>
                <a:lnTo>
                  <a:pt x="112295" y="123467"/>
                </a:lnTo>
                <a:cubicBezTo>
                  <a:pt x="100084" y="132634"/>
                  <a:pt x="83254" y="132634"/>
                  <a:pt x="71044" y="123467"/>
                </a:cubicBezTo>
                <a:lnTo>
                  <a:pt x="0" y="70184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136698" y="1870051"/>
            <a:ext cx="2264229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 a Complaint Letter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86683" y="2383398"/>
            <a:ext cx="11018635" cy="770021"/>
          </a:xfrm>
          <a:custGeom>
            <a:avLst/>
            <a:gdLst/>
            <a:ahLst/>
            <a:cxnLst/>
            <a:rect l="l" t="t" r="r" b="b"/>
            <a:pathLst>
              <a:path w="11018635" h="770021">
                <a:moveTo>
                  <a:pt x="0" y="0"/>
                </a:moveTo>
                <a:lnTo>
                  <a:pt x="11018635" y="0"/>
                </a:lnTo>
                <a:lnTo>
                  <a:pt x="11018635" y="770021"/>
                </a:lnTo>
                <a:lnTo>
                  <a:pt x="0" y="7700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86683" y="2383398"/>
            <a:ext cx="11091970" cy="770021"/>
          </a:xfrm>
          <a:prstGeom prst="rect">
            <a:avLst/>
          </a:prstGeom>
          <a:noFill/>
          <a:ln/>
        </p:spPr>
        <p:txBody>
          <a:bodyPr wrap="square" lIns="146671" tIns="146671" rIns="146671" bIns="146671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"Draft a formal complaint letter based on this Truthfarian analysis. Identify the specific procedural breaches flagged. Request specific remedy. Use formal tone appropriate for legal correspondence."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75844" y="3565931"/>
            <a:ext cx="5619320" cy="1833383"/>
          </a:xfrm>
          <a:custGeom>
            <a:avLst/>
            <a:gdLst/>
            <a:ahLst/>
            <a:cxnLst/>
            <a:rect l="l" t="t" r="r" b="b"/>
            <a:pathLst>
              <a:path w="5619320" h="1833383">
                <a:moveTo>
                  <a:pt x="0" y="0"/>
                </a:moveTo>
                <a:lnTo>
                  <a:pt x="5619320" y="0"/>
                </a:lnTo>
                <a:lnTo>
                  <a:pt x="5619320" y="1833383"/>
                </a:lnTo>
                <a:lnTo>
                  <a:pt x="0" y="1833383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5098"/>
            </a:srgbClr>
          </a:solidFill>
          <a:ln w="25400">
            <a:solidFill>
              <a:srgbClr val="098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605017" y="3795104"/>
            <a:ext cx="440012" cy="440012"/>
          </a:xfrm>
          <a:custGeom>
            <a:avLst/>
            <a:gdLst/>
            <a:ahLst/>
            <a:cxnLst/>
            <a:rect l="l" t="t" r="r" b="b"/>
            <a:pathLst>
              <a:path w="440012" h="440012">
                <a:moveTo>
                  <a:pt x="220006" y="0"/>
                </a:moveTo>
                <a:lnTo>
                  <a:pt x="220006" y="0"/>
                </a:lnTo>
                <a:cubicBezTo>
                  <a:pt x="341431" y="0"/>
                  <a:pt x="440012" y="98581"/>
                  <a:pt x="440012" y="220006"/>
                </a:cubicBezTo>
                <a:lnTo>
                  <a:pt x="440012" y="220006"/>
                </a:lnTo>
                <a:cubicBezTo>
                  <a:pt x="440012" y="341431"/>
                  <a:pt x="341431" y="440012"/>
                  <a:pt x="220006" y="440012"/>
                </a:cubicBezTo>
                <a:lnTo>
                  <a:pt x="220006" y="440012"/>
                </a:lnTo>
                <a:cubicBezTo>
                  <a:pt x="98581" y="440012"/>
                  <a:pt x="0" y="341431"/>
                  <a:pt x="0" y="220006"/>
                </a:cubicBezTo>
                <a:lnTo>
                  <a:pt x="0" y="220006"/>
                </a:lnTo>
                <a:cubicBezTo>
                  <a:pt x="0" y="98581"/>
                  <a:pt x="98581" y="0"/>
                  <a:pt x="220006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33353" y="3923441"/>
            <a:ext cx="183338" cy="183338"/>
          </a:xfrm>
          <a:custGeom>
            <a:avLst/>
            <a:gdLst/>
            <a:ahLst/>
            <a:cxnLst/>
            <a:rect l="l" t="t" r="r" b="b"/>
            <a:pathLst>
              <a:path w="183338" h="183338">
                <a:moveTo>
                  <a:pt x="0" y="25782"/>
                </a:moveTo>
                <a:cubicBezTo>
                  <a:pt x="0" y="21055"/>
                  <a:pt x="3831" y="17188"/>
                  <a:pt x="8594" y="17188"/>
                </a:cubicBezTo>
                <a:lnTo>
                  <a:pt x="25782" y="17188"/>
                </a:lnTo>
                <a:cubicBezTo>
                  <a:pt x="30544" y="17188"/>
                  <a:pt x="34376" y="21019"/>
                  <a:pt x="34376" y="25782"/>
                </a:cubicBezTo>
                <a:lnTo>
                  <a:pt x="34376" y="63023"/>
                </a:lnTo>
                <a:lnTo>
                  <a:pt x="42970" y="63023"/>
                </a:lnTo>
                <a:cubicBezTo>
                  <a:pt x="47732" y="63023"/>
                  <a:pt x="51564" y="66854"/>
                  <a:pt x="51564" y="71617"/>
                </a:cubicBezTo>
                <a:cubicBezTo>
                  <a:pt x="51564" y="76379"/>
                  <a:pt x="47732" y="80211"/>
                  <a:pt x="42970" y="80211"/>
                </a:cubicBezTo>
                <a:lnTo>
                  <a:pt x="8594" y="80211"/>
                </a:lnTo>
                <a:cubicBezTo>
                  <a:pt x="3831" y="80211"/>
                  <a:pt x="0" y="76379"/>
                  <a:pt x="0" y="71617"/>
                </a:cubicBezTo>
                <a:cubicBezTo>
                  <a:pt x="0" y="66854"/>
                  <a:pt x="3831" y="63023"/>
                  <a:pt x="8594" y="63023"/>
                </a:cubicBezTo>
                <a:lnTo>
                  <a:pt x="17188" y="63023"/>
                </a:lnTo>
                <a:lnTo>
                  <a:pt x="17188" y="34376"/>
                </a:lnTo>
                <a:lnTo>
                  <a:pt x="8594" y="34376"/>
                </a:lnTo>
                <a:cubicBezTo>
                  <a:pt x="3831" y="34376"/>
                  <a:pt x="0" y="30544"/>
                  <a:pt x="0" y="25782"/>
                </a:cubicBezTo>
                <a:close/>
                <a:moveTo>
                  <a:pt x="10886" y="107855"/>
                </a:moveTo>
                <a:cubicBezTo>
                  <a:pt x="14968" y="104775"/>
                  <a:pt x="19945" y="103128"/>
                  <a:pt x="25066" y="103128"/>
                </a:cubicBezTo>
                <a:lnTo>
                  <a:pt x="26820" y="103128"/>
                </a:lnTo>
                <a:cubicBezTo>
                  <a:pt x="38888" y="103128"/>
                  <a:pt x="48699" y="112939"/>
                  <a:pt x="48699" y="125007"/>
                </a:cubicBezTo>
                <a:cubicBezTo>
                  <a:pt x="48699" y="132025"/>
                  <a:pt x="45333" y="138578"/>
                  <a:pt x="39676" y="142696"/>
                </a:cubicBezTo>
                <a:lnTo>
                  <a:pt x="31082" y="148962"/>
                </a:lnTo>
                <a:lnTo>
                  <a:pt x="42970" y="148962"/>
                </a:lnTo>
                <a:cubicBezTo>
                  <a:pt x="47732" y="148962"/>
                  <a:pt x="51564" y="152794"/>
                  <a:pt x="51564" y="157556"/>
                </a:cubicBezTo>
                <a:cubicBezTo>
                  <a:pt x="51564" y="162319"/>
                  <a:pt x="47732" y="166150"/>
                  <a:pt x="42970" y="166150"/>
                </a:cubicBezTo>
                <a:lnTo>
                  <a:pt x="10492" y="166150"/>
                </a:lnTo>
                <a:cubicBezTo>
                  <a:pt x="4691" y="166150"/>
                  <a:pt x="0" y="161459"/>
                  <a:pt x="0" y="155659"/>
                </a:cubicBezTo>
                <a:cubicBezTo>
                  <a:pt x="0" y="152293"/>
                  <a:pt x="1611" y="149141"/>
                  <a:pt x="4333" y="147172"/>
                </a:cubicBezTo>
                <a:lnTo>
                  <a:pt x="29578" y="128802"/>
                </a:lnTo>
                <a:cubicBezTo>
                  <a:pt x="30795" y="127907"/>
                  <a:pt x="31511" y="126511"/>
                  <a:pt x="31511" y="125007"/>
                </a:cubicBezTo>
                <a:cubicBezTo>
                  <a:pt x="31511" y="122428"/>
                  <a:pt x="29399" y="120316"/>
                  <a:pt x="26820" y="120316"/>
                </a:cubicBezTo>
                <a:lnTo>
                  <a:pt x="25066" y="120316"/>
                </a:lnTo>
                <a:cubicBezTo>
                  <a:pt x="23669" y="120316"/>
                  <a:pt x="22309" y="120781"/>
                  <a:pt x="21198" y="121605"/>
                </a:cubicBezTo>
                <a:lnTo>
                  <a:pt x="13750" y="127191"/>
                </a:lnTo>
                <a:cubicBezTo>
                  <a:pt x="9955" y="130056"/>
                  <a:pt x="4583" y="129268"/>
                  <a:pt x="1719" y="125472"/>
                </a:cubicBezTo>
                <a:cubicBezTo>
                  <a:pt x="-1146" y="121677"/>
                  <a:pt x="-358" y="116305"/>
                  <a:pt x="3438" y="113441"/>
                </a:cubicBezTo>
                <a:lnTo>
                  <a:pt x="10886" y="107855"/>
                </a:lnTo>
                <a:close/>
                <a:moveTo>
                  <a:pt x="80211" y="22917"/>
                </a:moveTo>
                <a:lnTo>
                  <a:pt x="171880" y="22917"/>
                </a:lnTo>
                <a:cubicBezTo>
                  <a:pt x="178218" y="22917"/>
                  <a:pt x="183338" y="28038"/>
                  <a:pt x="183338" y="34376"/>
                </a:cubicBezTo>
                <a:cubicBezTo>
                  <a:pt x="183338" y="40714"/>
                  <a:pt x="178218" y="45835"/>
                  <a:pt x="171880" y="45835"/>
                </a:cubicBezTo>
                <a:lnTo>
                  <a:pt x="80211" y="45835"/>
                </a:lnTo>
                <a:cubicBezTo>
                  <a:pt x="73872" y="45835"/>
                  <a:pt x="68752" y="40714"/>
                  <a:pt x="68752" y="34376"/>
                </a:cubicBezTo>
                <a:cubicBezTo>
                  <a:pt x="68752" y="28038"/>
                  <a:pt x="73872" y="22917"/>
                  <a:pt x="80211" y="22917"/>
                </a:cubicBezTo>
                <a:close/>
                <a:moveTo>
                  <a:pt x="80211" y="80211"/>
                </a:moveTo>
                <a:lnTo>
                  <a:pt x="171880" y="80211"/>
                </a:lnTo>
                <a:cubicBezTo>
                  <a:pt x="178218" y="80211"/>
                  <a:pt x="183338" y="85331"/>
                  <a:pt x="183338" y="91669"/>
                </a:cubicBezTo>
                <a:cubicBezTo>
                  <a:pt x="183338" y="98007"/>
                  <a:pt x="178218" y="103128"/>
                  <a:pt x="171880" y="103128"/>
                </a:cubicBezTo>
                <a:lnTo>
                  <a:pt x="80211" y="103128"/>
                </a:lnTo>
                <a:cubicBezTo>
                  <a:pt x="73872" y="103128"/>
                  <a:pt x="68752" y="98007"/>
                  <a:pt x="68752" y="91669"/>
                </a:cubicBezTo>
                <a:cubicBezTo>
                  <a:pt x="68752" y="85331"/>
                  <a:pt x="73872" y="80211"/>
                  <a:pt x="80211" y="80211"/>
                </a:cubicBezTo>
                <a:close/>
                <a:moveTo>
                  <a:pt x="80211" y="137504"/>
                </a:moveTo>
                <a:lnTo>
                  <a:pt x="171880" y="137504"/>
                </a:lnTo>
                <a:cubicBezTo>
                  <a:pt x="178218" y="137504"/>
                  <a:pt x="183338" y="142624"/>
                  <a:pt x="183338" y="148962"/>
                </a:cubicBezTo>
                <a:cubicBezTo>
                  <a:pt x="183338" y="155300"/>
                  <a:pt x="178218" y="160421"/>
                  <a:pt x="171880" y="160421"/>
                </a:cubicBezTo>
                <a:lnTo>
                  <a:pt x="80211" y="160421"/>
                </a:lnTo>
                <a:cubicBezTo>
                  <a:pt x="73872" y="160421"/>
                  <a:pt x="68752" y="155300"/>
                  <a:pt x="68752" y="148962"/>
                </a:cubicBezTo>
                <a:cubicBezTo>
                  <a:pt x="68752" y="142624"/>
                  <a:pt x="73872" y="137504"/>
                  <a:pt x="80211" y="137504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155032" y="3886773"/>
            <a:ext cx="1466707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 a Chronology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9600" y="4386370"/>
            <a:ext cx="5151808" cy="779188"/>
          </a:xfrm>
          <a:custGeom>
            <a:avLst/>
            <a:gdLst/>
            <a:ahLst/>
            <a:cxnLst/>
            <a:rect l="l" t="t" r="r" b="b"/>
            <a:pathLst>
              <a:path w="5151808" h="779188">
                <a:moveTo>
                  <a:pt x="0" y="0"/>
                </a:moveTo>
                <a:lnTo>
                  <a:pt x="5151808" y="0"/>
                </a:lnTo>
                <a:lnTo>
                  <a:pt x="5151808" y="779188"/>
                </a:lnTo>
                <a:lnTo>
                  <a:pt x="0" y="7791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984E3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60854" y="4537624"/>
            <a:ext cx="4922635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1E272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"Create a dated chronology from this analysis, newest first, citing the evidence mentioned for each entry."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191107" y="3561347"/>
            <a:ext cx="5628487" cy="1842550"/>
          </a:xfrm>
          <a:custGeom>
            <a:avLst/>
            <a:gdLst/>
            <a:ahLst/>
            <a:cxnLst/>
            <a:rect l="l" t="t" r="r" b="b"/>
            <a:pathLst>
              <a:path w="5628487" h="1842550">
                <a:moveTo>
                  <a:pt x="0" y="0"/>
                </a:moveTo>
                <a:lnTo>
                  <a:pt x="5628487" y="0"/>
                </a:lnTo>
                <a:lnTo>
                  <a:pt x="5628487" y="1842550"/>
                </a:lnTo>
                <a:lnTo>
                  <a:pt x="0" y="1842550"/>
                </a:lnTo>
                <a:lnTo>
                  <a:pt x="0" y="0"/>
                </a:lnTo>
                <a:close/>
              </a:path>
            </a:pathLst>
          </a:custGeom>
          <a:solidFill>
            <a:srgbClr val="636E72">
              <a:alpha val="5098"/>
            </a:srgbClr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415696" y="3785937"/>
            <a:ext cx="440012" cy="440012"/>
          </a:xfrm>
          <a:custGeom>
            <a:avLst/>
            <a:gdLst/>
            <a:ahLst/>
            <a:cxnLst/>
            <a:rect l="l" t="t" r="r" b="b"/>
            <a:pathLst>
              <a:path w="440012" h="440012">
                <a:moveTo>
                  <a:pt x="220006" y="0"/>
                </a:moveTo>
                <a:lnTo>
                  <a:pt x="220006" y="0"/>
                </a:lnTo>
                <a:cubicBezTo>
                  <a:pt x="341431" y="0"/>
                  <a:pt x="440012" y="98581"/>
                  <a:pt x="440012" y="220006"/>
                </a:cubicBezTo>
                <a:lnTo>
                  <a:pt x="440012" y="220006"/>
                </a:lnTo>
                <a:cubicBezTo>
                  <a:pt x="440012" y="341431"/>
                  <a:pt x="341431" y="440012"/>
                  <a:pt x="220006" y="440012"/>
                </a:cubicBezTo>
                <a:lnTo>
                  <a:pt x="220006" y="440012"/>
                </a:lnTo>
                <a:cubicBezTo>
                  <a:pt x="98581" y="440012"/>
                  <a:pt x="0" y="341431"/>
                  <a:pt x="0" y="220006"/>
                </a:cubicBezTo>
                <a:lnTo>
                  <a:pt x="0" y="220006"/>
                </a:lnTo>
                <a:cubicBezTo>
                  <a:pt x="0" y="98581"/>
                  <a:pt x="98581" y="0"/>
                  <a:pt x="220006" y="0"/>
                </a:cubicBezTo>
                <a:close/>
              </a:path>
            </a:pathLst>
          </a:custGeom>
          <a:solidFill>
            <a:srgbClr val="636E7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566950" y="3914274"/>
            <a:ext cx="137504" cy="183338"/>
          </a:xfrm>
          <a:custGeom>
            <a:avLst/>
            <a:gdLst/>
            <a:ahLst/>
            <a:cxnLst/>
            <a:rect l="l" t="t" r="r" b="b"/>
            <a:pathLst>
              <a:path w="137504" h="183338">
                <a:moveTo>
                  <a:pt x="0" y="22917"/>
                </a:moveTo>
                <a:cubicBezTo>
                  <a:pt x="0" y="10277"/>
                  <a:pt x="10277" y="0"/>
                  <a:pt x="22917" y="0"/>
                </a:cubicBezTo>
                <a:lnTo>
                  <a:pt x="76451" y="0"/>
                </a:lnTo>
                <a:cubicBezTo>
                  <a:pt x="82538" y="0"/>
                  <a:pt x="88375" y="2399"/>
                  <a:pt x="92672" y="6696"/>
                </a:cubicBezTo>
                <a:lnTo>
                  <a:pt x="130808" y="44868"/>
                </a:lnTo>
                <a:cubicBezTo>
                  <a:pt x="135105" y="49165"/>
                  <a:pt x="137504" y="55002"/>
                  <a:pt x="137504" y="61089"/>
                </a:cubicBezTo>
                <a:lnTo>
                  <a:pt x="137504" y="160421"/>
                </a:lnTo>
                <a:cubicBezTo>
                  <a:pt x="137504" y="173061"/>
                  <a:pt x="127227" y="183338"/>
                  <a:pt x="114586" y="183338"/>
                </a:cubicBezTo>
                <a:lnTo>
                  <a:pt x="22917" y="183338"/>
                </a:lnTo>
                <a:cubicBezTo>
                  <a:pt x="10277" y="183338"/>
                  <a:pt x="0" y="173061"/>
                  <a:pt x="0" y="160421"/>
                </a:cubicBezTo>
                <a:lnTo>
                  <a:pt x="0" y="22917"/>
                </a:lnTo>
                <a:close/>
                <a:moveTo>
                  <a:pt x="74481" y="20948"/>
                </a:moveTo>
                <a:lnTo>
                  <a:pt x="74481" y="54429"/>
                </a:lnTo>
                <a:cubicBezTo>
                  <a:pt x="74481" y="59191"/>
                  <a:pt x="78313" y="63023"/>
                  <a:pt x="83075" y="63023"/>
                </a:cubicBezTo>
                <a:lnTo>
                  <a:pt x="116556" y="63023"/>
                </a:lnTo>
                <a:lnTo>
                  <a:pt x="74481" y="20948"/>
                </a:lnTo>
                <a:close/>
                <a:moveTo>
                  <a:pt x="31511" y="22917"/>
                </a:moveTo>
                <a:cubicBezTo>
                  <a:pt x="26749" y="22917"/>
                  <a:pt x="22917" y="26749"/>
                  <a:pt x="22917" y="31511"/>
                </a:cubicBezTo>
                <a:cubicBezTo>
                  <a:pt x="22917" y="36274"/>
                  <a:pt x="26749" y="40105"/>
                  <a:pt x="31511" y="40105"/>
                </a:cubicBezTo>
                <a:lnTo>
                  <a:pt x="48699" y="40105"/>
                </a:lnTo>
                <a:cubicBezTo>
                  <a:pt x="53462" y="40105"/>
                  <a:pt x="57293" y="36274"/>
                  <a:pt x="57293" y="31511"/>
                </a:cubicBezTo>
                <a:cubicBezTo>
                  <a:pt x="57293" y="26749"/>
                  <a:pt x="53462" y="22917"/>
                  <a:pt x="48699" y="22917"/>
                </a:cubicBezTo>
                <a:lnTo>
                  <a:pt x="31511" y="22917"/>
                </a:lnTo>
                <a:close/>
                <a:moveTo>
                  <a:pt x="31511" y="57293"/>
                </a:moveTo>
                <a:cubicBezTo>
                  <a:pt x="26749" y="57293"/>
                  <a:pt x="22917" y="61125"/>
                  <a:pt x="22917" y="65887"/>
                </a:cubicBezTo>
                <a:cubicBezTo>
                  <a:pt x="22917" y="70650"/>
                  <a:pt x="26749" y="74481"/>
                  <a:pt x="31511" y="74481"/>
                </a:cubicBezTo>
                <a:lnTo>
                  <a:pt x="48699" y="74481"/>
                </a:lnTo>
                <a:cubicBezTo>
                  <a:pt x="53462" y="74481"/>
                  <a:pt x="57293" y="70650"/>
                  <a:pt x="57293" y="65887"/>
                </a:cubicBezTo>
                <a:cubicBezTo>
                  <a:pt x="57293" y="61125"/>
                  <a:pt x="53462" y="57293"/>
                  <a:pt x="48699" y="57293"/>
                </a:cubicBezTo>
                <a:lnTo>
                  <a:pt x="31511" y="57293"/>
                </a:lnTo>
                <a:close/>
                <a:moveTo>
                  <a:pt x="56684" y="114586"/>
                </a:moveTo>
                <a:cubicBezTo>
                  <a:pt x="52638" y="114586"/>
                  <a:pt x="48842" y="116413"/>
                  <a:pt x="46336" y="119564"/>
                </a:cubicBezTo>
                <a:lnTo>
                  <a:pt x="24815" y="146456"/>
                </a:lnTo>
                <a:cubicBezTo>
                  <a:pt x="21843" y="150144"/>
                  <a:pt x="22452" y="155587"/>
                  <a:pt x="26140" y="158523"/>
                </a:cubicBezTo>
                <a:cubicBezTo>
                  <a:pt x="29828" y="161459"/>
                  <a:pt x="35271" y="160887"/>
                  <a:pt x="38207" y="157163"/>
                </a:cubicBezTo>
                <a:lnTo>
                  <a:pt x="55073" y="136107"/>
                </a:lnTo>
                <a:lnTo>
                  <a:pt x="60516" y="154262"/>
                </a:lnTo>
                <a:cubicBezTo>
                  <a:pt x="61590" y="157914"/>
                  <a:pt x="64956" y="160385"/>
                  <a:pt x="68752" y="160385"/>
                </a:cubicBezTo>
                <a:lnTo>
                  <a:pt x="105992" y="160385"/>
                </a:lnTo>
                <a:cubicBezTo>
                  <a:pt x="110755" y="160385"/>
                  <a:pt x="114586" y="156554"/>
                  <a:pt x="114586" y="151791"/>
                </a:cubicBezTo>
                <a:cubicBezTo>
                  <a:pt x="114586" y="147029"/>
                  <a:pt x="110755" y="143197"/>
                  <a:pt x="105992" y="143197"/>
                </a:cubicBezTo>
                <a:lnTo>
                  <a:pt x="75162" y="143197"/>
                </a:lnTo>
                <a:lnTo>
                  <a:pt x="69396" y="124004"/>
                </a:lnTo>
                <a:cubicBezTo>
                  <a:pt x="67713" y="118382"/>
                  <a:pt x="62557" y="114551"/>
                  <a:pt x="56684" y="114551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965711" y="3877606"/>
            <a:ext cx="1430039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 Submissions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420280" y="4377203"/>
            <a:ext cx="5170141" cy="797522"/>
          </a:xfrm>
          <a:custGeom>
            <a:avLst/>
            <a:gdLst/>
            <a:ahLst/>
            <a:cxnLst/>
            <a:rect l="l" t="t" r="r" b="b"/>
            <a:pathLst>
              <a:path w="5170141" h="797522">
                <a:moveTo>
                  <a:pt x="0" y="0"/>
                </a:moveTo>
                <a:lnTo>
                  <a:pt x="5170141" y="0"/>
                </a:lnTo>
                <a:lnTo>
                  <a:pt x="5170141" y="797522"/>
                </a:lnTo>
                <a:lnTo>
                  <a:pt x="0" y="7975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571534" y="4537624"/>
            <a:ext cx="4940968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1E272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"Draft structured submissions based on this analysis, organized by the breach conditions P=0, R=0, etc."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85011" y="5591820"/>
            <a:ext cx="11440313" cy="1026695"/>
          </a:xfrm>
          <a:custGeom>
            <a:avLst/>
            <a:gdLst/>
            <a:ahLst/>
            <a:cxnLst/>
            <a:rect l="l" t="t" r="r" b="b"/>
            <a:pathLst>
              <a:path w="11440313" h="1026695">
                <a:moveTo>
                  <a:pt x="0" y="0"/>
                </a:moveTo>
                <a:lnTo>
                  <a:pt x="11440313" y="0"/>
                </a:lnTo>
                <a:lnTo>
                  <a:pt x="11440313" y="1026695"/>
                </a:lnTo>
                <a:lnTo>
                  <a:pt x="0" y="1026695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385011" y="5591820"/>
            <a:ext cx="36668" cy="1026695"/>
          </a:xfrm>
          <a:custGeom>
            <a:avLst/>
            <a:gdLst/>
            <a:ahLst/>
            <a:cxnLst/>
            <a:rect l="l" t="t" r="r" b="b"/>
            <a:pathLst>
              <a:path w="36668" h="1026695">
                <a:moveTo>
                  <a:pt x="0" y="0"/>
                </a:moveTo>
                <a:lnTo>
                  <a:pt x="36668" y="0"/>
                </a:lnTo>
                <a:lnTo>
                  <a:pt x="36668" y="1026695"/>
                </a:lnTo>
                <a:lnTo>
                  <a:pt x="0" y="1026695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595850" y="5775158"/>
            <a:ext cx="137504" cy="183338"/>
          </a:xfrm>
          <a:custGeom>
            <a:avLst/>
            <a:gdLst/>
            <a:ahLst/>
            <a:cxnLst/>
            <a:rect l="l" t="t" r="r" b="b"/>
            <a:pathLst>
              <a:path w="137504" h="183338">
                <a:moveTo>
                  <a:pt x="104882" y="137504"/>
                </a:moveTo>
                <a:cubicBezTo>
                  <a:pt x="107496" y="129519"/>
                  <a:pt x="112724" y="122285"/>
                  <a:pt x="118633" y="116055"/>
                </a:cubicBezTo>
                <a:cubicBezTo>
                  <a:pt x="130342" y="103737"/>
                  <a:pt x="137504" y="87086"/>
                  <a:pt x="137504" y="68752"/>
                </a:cubicBezTo>
                <a:cubicBezTo>
                  <a:pt x="137504" y="30795"/>
                  <a:pt x="106709" y="0"/>
                  <a:pt x="68752" y="0"/>
                </a:cubicBezTo>
                <a:cubicBezTo>
                  <a:pt x="30795" y="0"/>
                  <a:pt x="0" y="30795"/>
                  <a:pt x="0" y="68752"/>
                </a:cubicBezTo>
                <a:cubicBezTo>
                  <a:pt x="0" y="87086"/>
                  <a:pt x="7162" y="103737"/>
                  <a:pt x="18871" y="116055"/>
                </a:cubicBezTo>
                <a:cubicBezTo>
                  <a:pt x="24779" y="122285"/>
                  <a:pt x="30043" y="129519"/>
                  <a:pt x="32621" y="137504"/>
                </a:cubicBezTo>
                <a:lnTo>
                  <a:pt x="104847" y="137504"/>
                </a:lnTo>
                <a:close/>
                <a:moveTo>
                  <a:pt x="103128" y="154692"/>
                </a:moveTo>
                <a:lnTo>
                  <a:pt x="34376" y="154692"/>
                </a:lnTo>
                <a:lnTo>
                  <a:pt x="34376" y="160421"/>
                </a:lnTo>
                <a:cubicBezTo>
                  <a:pt x="34376" y="176248"/>
                  <a:pt x="47195" y="189068"/>
                  <a:pt x="63023" y="189068"/>
                </a:cubicBezTo>
                <a:lnTo>
                  <a:pt x="74481" y="189068"/>
                </a:lnTo>
                <a:cubicBezTo>
                  <a:pt x="90308" y="189068"/>
                  <a:pt x="103128" y="176248"/>
                  <a:pt x="103128" y="160421"/>
                </a:cubicBezTo>
                <a:lnTo>
                  <a:pt x="103128" y="154692"/>
                </a:lnTo>
                <a:close/>
                <a:moveTo>
                  <a:pt x="65887" y="40105"/>
                </a:moveTo>
                <a:cubicBezTo>
                  <a:pt x="51636" y="40105"/>
                  <a:pt x="40105" y="51636"/>
                  <a:pt x="40105" y="65887"/>
                </a:cubicBezTo>
                <a:cubicBezTo>
                  <a:pt x="40105" y="70650"/>
                  <a:pt x="36274" y="74481"/>
                  <a:pt x="31511" y="74481"/>
                </a:cubicBezTo>
                <a:cubicBezTo>
                  <a:pt x="26749" y="74481"/>
                  <a:pt x="22917" y="70650"/>
                  <a:pt x="22917" y="65887"/>
                </a:cubicBezTo>
                <a:cubicBezTo>
                  <a:pt x="22917" y="42146"/>
                  <a:pt x="42146" y="22917"/>
                  <a:pt x="65887" y="22917"/>
                </a:cubicBezTo>
                <a:cubicBezTo>
                  <a:pt x="70650" y="22917"/>
                  <a:pt x="74481" y="26749"/>
                  <a:pt x="74481" y="31511"/>
                </a:cubicBezTo>
                <a:cubicBezTo>
                  <a:pt x="74481" y="36274"/>
                  <a:pt x="70650" y="40105"/>
                  <a:pt x="65887" y="40105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889191" y="5738490"/>
            <a:ext cx="10862797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Customization Tips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89191" y="5995164"/>
            <a:ext cx="10862797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Add specific details to personalize: recipient name, your reference numbers, desired outcomes, deadlines. The more context you provide, the better the AI can tailor the document.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6677" y="366677"/>
            <a:ext cx="11522815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kern="0" spc="101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Professional Use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6677" y="623350"/>
            <a:ext cx="11678653" cy="440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65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For Legal Practitioners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66677" y="1283368"/>
            <a:ext cx="7489371" cy="4106779"/>
          </a:xfrm>
          <a:custGeom>
            <a:avLst/>
            <a:gdLst/>
            <a:ahLst/>
            <a:cxnLst/>
            <a:rect l="l" t="t" r="r" b="b"/>
            <a:pathLst>
              <a:path w="7489371" h="4106779">
                <a:moveTo>
                  <a:pt x="0" y="0"/>
                </a:moveTo>
                <a:lnTo>
                  <a:pt x="7489371" y="0"/>
                </a:lnTo>
                <a:lnTo>
                  <a:pt x="7489371" y="4106779"/>
                </a:lnTo>
                <a:lnTo>
                  <a:pt x="0" y="4106779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60018" y="2048806"/>
            <a:ext cx="586683" cy="586683"/>
          </a:xfrm>
          <a:custGeom>
            <a:avLst/>
            <a:gdLst/>
            <a:ahLst/>
            <a:cxnLst/>
            <a:rect l="l" t="t" r="r" b="b"/>
            <a:pathLst>
              <a:path w="586683" h="586683">
                <a:moveTo>
                  <a:pt x="293341" y="0"/>
                </a:moveTo>
                <a:lnTo>
                  <a:pt x="293341" y="0"/>
                </a:lnTo>
                <a:cubicBezTo>
                  <a:pt x="455241" y="0"/>
                  <a:pt x="586683" y="131442"/>
                  <a:pt x="586683" y="293341"/>
                </a:cubicBezTo>
                <a:lnTo>
                  <a:pt x="586683" y="293341"/>
                </a:lnTo>
                <a:cubicBezTo>
                  <a:pt x="586683" y="455241"/>
                  <a:pt x="455241" y="586683"/>
                  <a:pt x="293341" y="586683"/>
                </a:cubicBezTo>
                <a:lnTo>
                  <a:pt x="293341" y="586683"/>
                </a:lnTo>
                <a:cubicBezTo>
                  <a:pt x="131442" y="586683"/>
                  <a:pt x="0" y="455241"/>
                  <a:pt x="0" y="293341"/>
                </a:cubicBezTo>
                <a:lnTo>
                  <a:pt x="0" y="293341"/>
                </a:lnTo>
                <a:cubicBezTo>
                  <a:pt x="0" y="131442"/>
                  <a:pt x="131442" y="0"/>
                  <a:pt x="293341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843356" y="2232144"/>
            <a:ext cx="220006" cy="220006"/>
          </a:xfrm>
          <a:custGeom>
            <a:avLst/>
            <a:gdLst/>
            <a:ahLst/>
            <a:cxnLst/>
            <a:rect l="l" t="t" r="r" b="b"/>
            <a:pathLst>
              <a:path w="220006" h="220006">
                <a:moveTo>
                  <a:pt x="85940" y="20626"/>
                </a:moveTo>
                <a:lnTo>
                  <a:pt x="134066" y="20626"/>
                </a:lnTo>
                <a:cubicBezTo>
                  <a:pt x="135957" y="20626"/>
                  <a:pt x="137504" y="22172"/>
                  <a:pt x="137504" y="24063"/>
                </a:cubicBezTo>
                <a:lnTo>
                  <a:pt x="137504" y="41251"/>
                </a:lnTo>
                <a:lnTo>
                  <a:pt x="82502" y="41251"/>
                </a:lnTo>
                <a:lnTo>
                  <a:pt x="82502" y="24063"/>
                </a:lnTo>
                <a:cubicBezTo>
                  <a:pt x="82502" y="22172"/>
                  <a:pt x="84049" y="20626"/>
                  <a:pt x="85940" y="20626"/>
                </a:cubicBezTo>
                <a:close/>
                <a:moveTo>
                  <a:pt x="61877" y="24063"/>
                </a:moveTo>
                <a:lnTo>
                  <a:pt x="61877" y="41251"/>
                </a:lnTo>
                <a:lnTo>
                  <a:pt x="27501" y="41251"/>
                </a:lnTo>
                <a:cubicBezTo>
                  <a:pt x="12332" y="41251"/>
                  <a:pt x="0" y="53583"/>
                  <a:pt x="0" y="68752"/>
                </a:cubicBezTo>
                <a:lnTo>
                  <a:pt x="0" y="110003"/>
                </a:lnTo>
                <a:lnTo>
                  <a:pt x="220006" y="110003"/>
                </a:lnTo>
                <a:lnTo>
                  <a:pt x="220006" y="68752"/>
                </a:lnTo>
                <a:cubicBezTo>
                  <a:pt x="220006" y="53583"/>
                  <a:pt x="207674" y="41251"/>
                  <a:pt x="192505" y="41251"/>
                </a:cubicBezTo>
                <a:lnTo>
                  <a:pt x="158129" y="41251"/>
                </a:lnTo>
                <a:lnTo>
                  <a:pt x="158129" y="24063"/>
                </a:lnTo>
                <a:cubicBezTo>
                  <a:pt x="158129" y="10785"/>
                  <a:pt x="147344" y="0"/>
                  <a:pt x="134066" y="0"/>
                </a:cubicBezTo>
                <a:lnTo>
                  <a:pt x="85940" y="0"/>
                </a:lnTo>
                <a:cubicBezTo>
                  <a:pt x="72662" y="0"/>
                  <a:pt x="61877" y="10785"/>
                  <a:pt x="61877" y="24063"/>
                </a:cubicBezTo>
                <a:close/>
                <a:moveTo>
                  <a:pt x="220006" y="130629"/>
                </a:moveTo>
                <a:lnTo>
                  <a:pt x="137504" y="130629"/>
                </a:lnTo>
                <a:lnTo>
                  <a:pt x="137504" y="137504"/>
                </a:lnTo>
                <a:cubicBezTo>
                  <a:pt x="137504" y="145109"/>
                  <a:pt x="131359" y="151254"/>
                  <a:pt x="123753" y="151254"/>
                </a:cubicBezTo>
                <a:lnTo>
                  <a:pt x="96253" y="151254"/>
                </a:lnTo>
                <a:cubicBezTo>
                  <a:pt x="88647" y="151254"/>
                  <a:pt x="82502" y="145109"/>
                  <a:pt x="82502" y="137504"/>
                </a:cubicBezTo>
                <a:lnTo>
                  <a:pt x="82502" y="130629"/>
                </a:lnTo>
                <a:lnTo>
                  <a:pt x="0" y="130629"/>
                </a:lnTo>
                <a:lnTo>
                  <a:pt x="0" y="178755"/>
                </a:lnTo>
                <a:cubicBezTo>
                  <a:pt x="0" y="193923"/>
                  <a:pt x="12332" y="206256"/>
                  <a:pt x="27501" y="206256"/>
                </a:cubicBezTo>
                <a:lnTo>
                  <a:pt x="192505" y="206256"/>
                </a:lnTo>
                <a:cubicBezTo>
                  <a:pt x="207674" y="206256"/>
                  <a:pt x="220006" y="193923"/>
                  <a:pt x="220006" y="178755"/>
                </a:cubicBezTo>
                <a:lnTo>
                  <a:pt x="220006" y="130629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393371" y="2067140"/>
            <a:ext cx="2456734" cy="3300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6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Rapid Intake Triage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93371" y="2397149"/>
            <a:ext cx="2392565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Streamline your client onboarding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60018" y="2855495"/>
            <a:ext cx="6994358" cy="595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4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Paste client evidence for </a:t>
            </a:r>
            <a:r>
              <a:rPr lang="en-US" sz="144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instant case architecture</a:t>
            </a:r>
            <a:r>
              <a:rPr lang="en-US" sz="144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breach conditions, chronology, vulnerability weighting — all automatically extracted and structured.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60018" y="3671350"/>
            <a:ext cx="3382592" cy="953359"/>
          </a:xfrm>
          <a:custGeom>
            <a:avLst/>
            <a:gdLst/>
            <a:ahLst/>
            <a:cxnLst/>
            <a:rect l="l" t="t" r="r" b="b"/>
            <a:pathLst>
              <a:path w="3382592" h="953359">
                <a:moveTo>
                  <a:pt x="0" y="0"/>
                </a:moveTo>
                <a:lnTo>
                  <a:pt x="3382592" y="0"/>
                </a:lnTo>
                <a:lnTo>
                  <a:pt x="3382592" y="953359"/>
                </a:lnTo>
                <a:lnTo>
                  <a:pt x="0" y="9533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24186" y="3818021"/>
            <a:ext cx="3254256" cy="366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599" b="1" dirty="0">
                <a:solidFill>
                  <a:srgbClr val="0984E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Hours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70021" y="4221365"/>
            <a:ext cx="3162586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Traditional intake time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194581" y="3680517"/>
            <a:ext cx="3364259" cy="935026"/>
          </a:xfrm>
          <a:custGeom>
            <a:avLst/>
            <a:gdLst/>
            <a:ahLst/>
            <a:cxnLst/>
            <a:rect l="l" t="t" r="r" b="b"/>
            <a:pathLst>
              <a:path w="3364259" h="935026">
                <a:moveTo>
                  <a:pt x="0" y="0"/>
                </a:moveTo>
                <a:lnTo>
                  <a:pt x="3364259" y="0"/>
                </a:lnTo>
                <a:lnTo>
                  <a:pt x="3364259" y="935026"/>
                </a:lnTo>
                <a:lnTo>
                  <a:pt x="0" y="935026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20000"/>
            </a:srgbClr>
          </a:solidFill>
          <a:ln w="25400">
            <a:solidFill>
              <a:srgbClr val="098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267916" y="3836355"/>
            <a:ext cx="3217588" cy="366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599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Minutes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313751" y="4239699"/>
            <a:ext cx="312591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With Truthfarian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85011" y="5610153"/>
            <a:ext cx="7471038" cy="1246701"/>
          </a:xfrm>
          <a:custGeom>
            <a:avLst/>
            <a:gdLst/>
            <a:ahLst/>
            <a:cxnLst/>
            <a:rect l="l" t="t" r="r" b="b"/>
            <a:pathLst>
              <a:path w="7471038" h="1246701">
                <a:moveTo>
                  <a:pt x="0" y="0"/>
                </a:moveTo>
                <a:lnTo>
                  <a:pt x="7471038" y="0"/>
                </a:lnTo>
                <a:lnTo>
                  <a:pt x="7471038" y="1246701"/>
                </a:lnTo>
                <a:lnTo>
                  <a:pt x="0" y="1246701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385011" y="5610153"/>
            <a:ext cx="36668" cy="1246701"/>
          </a:xfrm>
          <a:custGeom>
            <a:avLst/>
            <a:gdLst/>
            <a:ahLst/>
            <a:cxnLst/>
            <a:rect l="l" t="t" r="r" b="b"/>
            <a:pathLst>
              <a:path w="36668" h="1246701">
                <a:moveTo>
                  <a:pt x="0" y="0"/>
                </a:moveTo>
                <a:lnTo>
                  <a:pt x="36668" y="0"/>
                </a:lnTo>
                <a:lnTo>
                  <a:pt x="36668" y="1246701"/>
                </a:lnTo>
                <a:lnTo>
                  <a:pt x="0" y="1246701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50851" y="5866827"/>
            <a:ext cx="220006" cy="220006"/>
          </a:xfrm>
          <a:custGeom>
            <a:avLst/>
            <a:gdLst/>
            <a:ahLst/>
            <a:cxnLst/>
            <a:rect l="l" t="t" r="r" b="b"/>
            <a:pathLst>
              <a:path w="220006" h="220006">
                <a:moveTo>
                  <a:pt x="27501" y="27501"/>
                </a:moveTo>
                <a:cubicBezTo>
                  <a:pt x="27501" y="19895"/>
                  <a:pt x="21356" y="13750"/>
                  <a:pt x="13750" y="13750"/>
                </a:cubicBezTo>
                <a:cubicBezTo>
                  <a:pt x="6145" y="13750"/>
                  <a:pt x="0" y="19895"/>
                  <a:pt x="0" y="27501"/>
                </a:cubicBezTo>
                <a:lnTo>
                  <a:pt x="0" y="171880"/>
                </a:lnTo>
                <a:cubicBezTo>
                  <a:pt x="0" y="190872"/>
                  <a:pt x="15383" y="206256"/>
                  <a:pt x="34376" y="206256"/>
                </a:cubicBezTo>
                <a:lnTo>
                  <a:pt x="206256" y="206256"/>
                </a:lnTo>
                <a:cubicBezTo>
                  <a:pt x="213861" y="206256"/>
                  <a:pt x="220006" y="200111"/>
                  <a:pt x="220006" y="192505"/>
                </a:cubicBezTo>
                <a:cubicBezTo>
                  <a:pt x="220006" y="184900"/>
                  <a:pt x="213861" y="178755"/>
                  <a:pt x="206256" y="178755"/>
                </a:cubicBezTo>
                <a:lnTo>
                  <a:pt x="34376" y="178755"/>
                </a:lnTo>
                <a:cubicBezTo>
                  <a:pt x="30595" y="178755"/>
                  <a:pt x="27501" y="175661"/>
                  <a:pt x="27501" y="171880"/>
                </a:cubicBezTo>
                <a:lnTo>
                  <a:pt x="27501" y="27501"/>
                </a:lnTo>
                <a:close/>
                <a:moveTo>
                  <a:pt x="202216" y="64713"/>
                </a:moveTo>
                <a:cubicBezTo>
                  <a:pt x="207588" y="59341"/>
                  <a:pt x="207588" y="50619"/>
                  <a:pt x="202216" y="45247"/>
                </a:cubicBezTo>
                <a:cubicBezTo>
                  <a:pt x="196845" y="39876"/>
                  <a:pt x="188122" y="39876"/>
                  <a:pt x="182751" y="45247"/>
                </a:cubicBezTo>
                <a:lnTo>
                  <a:pt x="137504" y="90538"/>
                </a:lnTo>
                <a:lnTo>
                  <a:pt x="112839" y="65916"/>
                </a:lnTo>
                <a:cubicBezTo>
                  <a:pt x="107468" y="60545"/>
                  <a:pt x="98745" y="60545"/>
                  <a:pt x="93374" y="65916"/>
                </a:cubicBezTo>
                <a:lnTo>
                  <a:pt x="52123" y="107167"/>
                </a:lnTo>
                <a:cubicBezTo>
                  <a:pt x="46751" y="112538"/>
                  <a:pt x="46751" y="121261"/>
                  <a:pt x="52123" y="126632"/>
                </a:cubicBezTo>
                <a:cubicBezTo>
                  <a:pt x="57494" y="132004"/>
                  <a:pt x="66217" y="132004"/>
                  <a:pt x="71588" y="126632"/>
                </a:cubicBezTo>
                <a:lnTo>
                  <a:pt x="103128" y="95092"/>
                </a:lnTo>
                <a:lnTo>
                  <a:pt x="127793" y="119757"/>
                </a:lnTo>
                <a:cubicBezTo>
                  <a:pt x="133164" y="125128"/>
                  <a:pt x="141887" y="125128"/>
                  <a:pt x="147258" y="119757"/>
                </a:cubicBezTo>
                <a:lnTo>
                  <a:pt x="202259" y="64756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08361" y="5830159"/>
            <a:ext cx="671935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Expand Portfolio Capacity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08361" y="6160168"/>
            <a:ext cx="6701017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Reducing intake time from hours to minutes means you can handle more cases without increasing overhead. The system does the initial structuring, letting you focus on legal strategy.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077630" y="1283368"/>
            <a:ext cx="3749269" cy="3556764"/>
          </a:xfrm>
          <a:custGeom>
            <a:avLst/>
            <a:gdLst/>
            <a:ahLst/>
            <a:cxnLst/>
            <a:rect l="l" t="t" r="r" b="b"/>
            <a:pathLst>
              <a:path w="3749269" h="3556764">
                <a:moveTo>
                  <a:pt x="0" y="0"/>
                </a:moveTo>
                <a:lnTo>
                  <a:pt x="3749269" y="0"/>
                </a:lnTo>
                <a:lnTo>
                  <a:pt x="3749269" y="3556764"/>
                </a:lnTo>
                <a:lnTo>
                  <a:pt x="0" y="3556764"/>
                </a:lnTo>
                <a:lnTo>
                  <a:pt x="0" y="0"/>
                </a:lnTo>
                <a:close/>
              </a:path>
            </a:pathLst>
          </a:custGeom>
          <a:solidFill>
            <a:srgbClr val="636E72">
              <a:alpha val="5098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8370971" y="1576710"/>
            <a:ext cx="3272589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You Get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393888" y="2126725"/>
            <a:ext cx="183338" cy="183338"/>
          </a:xfrm>
          <a:custGeom>
            <a:avLst/>
            <a:gdLst/>
            <a:ahLst/>
            <a:cxnLst/>
            <a:rect l="l" t="t" r="r" b="b"/>
            <a:pathLst>
              <a:path w="183338" h="183338">
                <a:moveTo>
                  <a:pt x="91669" y="183338"/>
                </a:moveTo>
                <a:cubicBezTo>
                  <a:pt x="142263" y="183338"/>
                  <a:pt x="183338" y="142263"/>
                  <a:pt x="183338" y="91669"/>
                </a:cubicBezTo>
                <a:cubicBezTo>
                  <a:pt x="183338" y="41076"/>
                  <a:pt x="142263" y="0"/>
                  <a:pt x="91669" y="0"/>
                </a:cubicBezTo>
                <a:cubicBezTo>
                  <a:pt x="41076" y="0"/>
                  <a:pt x="0" y="41076"/>
                  <a:pt x="0" y="91669"/>
                </a:cubicBezTo>
                <a:cubicBezTo>
                  <a:pt x="0" y="142263"/>
                  <a:pt x="41076" y="183338"/>
                  <a:pt x="91669" y="183338"/>
                </a:cubicBezTo>
                <a:close/>
                <a:moveTo>
                  <a:pt x="121891" y="76164"/>
                </a:moveTo>
                <a:lnTo>
                  <a:pt x="93245" y="121999"/>
                </a:lnTo>
                <a:cubicBezTo>
                  <a:pt x="91741" y="124398"/>
                  <a:pt x="89163" y="125902"/>
                  <a:pt x="86334" y="126045"/>
                </a:cubicBezTo>
                <a:cubicBezTo>
                  <a:pt x="83505" y="126188"/>
                  <a:pt x="80783" y="124899"/>
                  <a:pt x="79100" y="122608"/>
                </a:cubicBezTo>
                <a:lnTo>
                  <a:pt x="61912" y="99690"/>
                </a:lnTo>
                <a:cubicBezTo>
                  <a:pt x="59048" y="95895"/>
                  <a:pt x="59836" y="90523"/>
                  <a:pt x="63631" y="87659"/>
                </a:cubicBezTo>
                <a:cubicBezTo>
                  <a:pt x="67427" y="84794"/>
                  <a:pt x="72798" y="85582"/>
                  <a:pt x="75663" y="89377"/>
                </a:cubicBezTo>
                <a:lnTo>
                  <a:pt x="85331" y="102268"/>
                </a:lnTo>
                <a:lnTo>
                  <a:pt x="107317" y="67069"/>
                </a:lnTo>
                <a:cubicBezTo>
                  <a:pt x="109824" y="63058"/>
                  <a:pt x="115124" y="61805"/>
                  <a:pt x="119170" y="64347"/>
                </a:cubicBezTo>
                <a:cubicBezTo>
                  <a:pt x="123216" y="66890"/>
                  <a:pt x="124434" y="72154"/>
                  <a:pt x="121891" y="7620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8710147" y="2090057"/>
            <a:ext cx="2704241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Breach Conditions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710147" y="2346731"/>
            <a:ext cx="2695074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Automatically flagged (P=0, R=0 notation)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8393888" y="2786743"/>
            <a:ext cx="183338" cy="183338"/>
          </a:xfrm>
          <a:custGeom>
            <a:avLst/>
            <a:gdLst/>
            <a:ahLst/>
            <a:cxnLst/>
            <a:rect l="l" t="t" r="r" b="b"/>
            <a:pathLst>
              <a:path w="183338" h="183338">
                <a:moveTo>
                  <a:pt x="91669" y="183338"/>
                </a:moveTo>
                <a:cubicBezTo>
                  <a:pt x="142263" y="183338"/>
                  <a:pt x="183338" y="142263"/>
                  <a:pt x="183338" y="91669"/>
                </a:cubicBezTo>
                <a:cubicBezTo>
                  <a:pt x="183338" y="41076"/>
                  <a:pt x="142263" y="0"/>
                  <a:pt x="91669" y="0"/>
                </a:cubicBezTo>
                <a:cubicBezTo>
                  <a:pt x="41076" y="0"/>
                  <a:pt x="0" y="41076"/>
                  <a:pt x="0" y="91669"/>
                </a:cubicBezTo>
                <a:cubicBezTo>
                  <a:pt x="0" y="142263"/>
                  <a:pt x="41076" y="183338"/>
                  <a:pt x="91669" y="183338"/>
                </a:cubicBezTo>
                <a:close/>
                <a:moveTo>
                  <a:pt x="121891" y="76164"/>
                </a:moveTo>
                <a:lnTo>
                  <a:pt x="93245" y="121999"/>
                </a:lnTo>
                <a:cubicBezTo>
                  <a:pt x="91741" y="124398"/>
                  <a:pt x="89163" y="125902"/>
                  <a:pt x="86334" y="126045"/>
                </a:cubicBezTo>
                <a:cubicBezTo>
                  <a:pt x="83505" y="126188"/>
                  <a:pt x="80783" y="124899"/>
                  <a:pt x="79100" y="122608"/>
                </a:cubicBezTo>
                <a:lnTo>
                  <a:pt x="61912" y="99690"/>
                </a:lnTo>
                <a:cubicBezTo>
                  <a:pt x="59048" y="95895"/>
                  <a:pt x="59836" y="90523"/>
                  <a:pt x="63631" y="87659"/>
                </a:cubicBezTo>
                <a:cubicBezTo>
                  <a:pt x="67427" y="84794"/>
                  <a:pt x="72798" y="85582"/>
                  <a:pt x="75663" y="89377"/>
                </a:cubicBezTo>
                <a:lnTo>
                  <a:pt x="85331" y="102268"/>
                </a:lnTo>
                <a:lnTo>
                  <a:pt x="107317" y="67069"/>
                </a:lnTo>
                <a:cubicBezTo>
                  <a:pt x="109824" y="63058"/>
                  <a:pt x="115124" y="61805"/>
                  <a:pt x="119170" y="64347"/>
                </a:cubicBezTo>
                <a:cubicBezTo>
                  <a:pt x="123216" y="66890"/>
                  <a:pt x="124434" y="72154"/>
                  <a:pt x="121891" y="7620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8710147" y="2750075"/>
            <a:ext cx="2520902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Chronology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710147" y="3006749"/>
            <a:ext cx="2511735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Dated timeline with evidence mapping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8393888" y="3446761"/>
            <a:ext cx="183338" cy="183338"/>
          </a:xfrm>
          <a:custGeom>
            <a:avLst/>
            <a:gdLst/>
            <a:ahLst/>
            <a:cxnLst/>
            <a:rect l="l" t="t" r="r" b="b"/>
            <a:pathLst>
              <a:path w="183338" h="183338">
                <a:moveTo>
                  <a:pt x="91669" y="183338"/>
                </a:moveTo>
                <a:cubicBezTo>
                  <a:pt x="142263" y="183338"/>
                  <a:pt x="183338" y="142263"/>
                  <a:pt x="183338" y="91669"/>
                </a:cubicBezTo>
                <a:cubicBezTo>
                  <a:pt x="183338" y="41076"/>
                  <a:pt x="142263" y="0"/>
                  <a:pt x="91669" y="0"/>
                </a:cubicBezTo>
                <a:cubicBezTo>
                  <a:pt x="41076" y="0"/>
                  <a:pt x="0" y="41076"/>
                  <a:pt x="0" y="91669"/>
                </a:cubicBezTo>
                <a:cubicBezTo>
                  <a:pt x="0" y="142263"/>
                  <a:pt x="41076" y="183338"/>
                  <a:pt x="91669" y="183338"/>
                </a:cubicBezTo>
                <a:close/>
                <a:moveTo>
                  <a:pt x="121891" y="76164"/>
                </a:moveTo>
                <a:lnTo>
                  <a:pt x="93245" y="121999"/>
                </a:lnTo>
                <a:cubicBezTo>
                  <a:pt x="91741" y="124398"/>
                  <a:pt x="89163" y="125902"/>
                  <a:pt x="86334" y="126045"/>
                </a:cubicBezTo>
                <a:cubicBezTo>
                  <a:pt x="83505" y="126188"/>
                  <a:pt x="80783" y="124899"/>
                  <a:pt x="79100" y="122608"/>
                </a:cubicBezTo>
                <a:lnTo>
                  <a:pt x="61912" y="99690"/>
                </a:lnTo>
                <a:cubicBezTo>
                  <a:pt x="59048" y="95895"/>
                  <a:pt x="59836" y="90523"/>
                  <a:pt x="63631" y="87659"/>
                </a:cubicBezTo>
                <a:cubicBezTo>
                  <a:pt x="67427" y="84794"/>
                  <a:pt x="72798" y="85582"/>
                  <a:pt x="75663" y="89377"/>
                </a:cubicBezTo>
                <a:lnTo>
                  <a:pt x="85331" y="102268"/>
                </a:lnTo>
                <a:lnTo>
                  <a:pt x="107317" y="67069"/>
                </a:lnTo>
                <a:cubicBezTo>
                  <a:pt x="109824" y="63058"/>
                  <a:pt x="115124" y="61805"/>
                  <a:pt x="119170" y="64347"/>
                </a:cubicBezTo>
                <a:cubicBezTo>
                  <a:pt x="123216" y="66890"/>
                  <a:pt x="124434" y="72154"/>
                  <a:pt x="121891" y="7620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8710147" y="3410093"/>
            <a:ext cx="2383398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Vulnerability Assessment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710147" y="3666767"/>
            <a:ext cx="2374232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Contextual factors affecting the case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393888" y="4106779"/>
            <a:ext cx="183338" cy="183338"/>
          </a:xfrm>
          <a:custGeom>
            <a:avLst/>
            <a:gdLst/>
            <a:ahLst/>
            <a:cxnLst/>
            <a:rect l="l" t="t" r="r" b="b"/>
            <a:pathLst>
              <a:path w="183338" h="183338">
                <a:moveTo>
                  <a:pt x="91669" y="183338"/>
                </a:moveTo>
                <a:cubicBezTo>
                  <a:pt x="142263" y="183338"/>
                  <a:pt x="183338" y="142263"/>
                  <a:pt x="183338" y="91669"/>
                </a:cubicBezTo>
                <a:cubicBezTo>
                  <a:pt x="183338" y="41076"/>
                  <a:pt x="142263" y="0"/>
                  <a:pt x="91669" y="0"/>
                </a:cubicBezTo>
                <a:cubicBezTo>
                  <a:pt x="41076" y="0"/>
                  <a:pt x="0" y="41076"/>
                  <a:pt x="0" y="91669"/>
                </a:cubicBezTo>
                <a:cubicBezTo>
                  <a:pt x="0" y="142263"/>
                  <a:pt x="41076" y="183338"/>
                  <a:pt x="91669" y="183338"/>
                </a:cubicBezTo>
                <a:close/>
                <a:moveTo>
                  <a:pt x="121891" y="76164"/>
                </a:moveTo>
                <a:lnTo>
                  <a:pt x="93245" y="121999"/>
                </a:lnTo>
                <a:cubicBezTo>
                  <a:pt x="91741" y="124398"/>
                  <a:pt x="89163" y="125902"/>
                  <a:pt x="86334" y="126045"/>
                </a:cubicBezTo>
                <a:cubicBezTo>
                  <a:pt x="83505" y="126188"/>
                  <a:pt x="80783" y="124899"/>
                  <a:pt x="79100" y="122608"/>
                </a:cubicBezTo>
                <a:lnTo>
                  <a:pt x="61912" y="99690"/>
                </a:lnTo>
                <a:cubicBezTo>
                  <a:pt x="59048" y="95895"/>
                  <a:pt x="59836" y="90523"/>
                  <a:pt x="63631" y="87659"/>
                </a:cubicBezTo>
                <a:cubicBezTo>
                  <a:pt x="67427" y="84794"/>
                  <a:pt x="72798" y="85582"/>
                  <a:pt x="75663" y="89377"/>
                </a:cubicBezTo>
                <a:lnTo>
                  <a:pt x="85331" y="102268"/>
                </a:lnTo>
                <a:lnTo>
                  <a:pt x="107317" y="67069"/>
                </a:lnTo>
                <a:cubicBezTo>
                  <a:pt x="109824" y="63058"/>
                  <a:pt x="115124" y="61805"/>
                  <a:pt x="119170" y="64347"/>
                </a:cubicBezTo>
                <a:cubicBezTo>
                  <a:pt x="123216" y="66890"/>
                  <a:pt x="124434" y="72154"/>
                  <a:pt x="121891" y="7620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8710147" y="4070111"/>
            <a:ext cx="1870051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Legal Pattern ID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710147" y="4326785"/>
            <a:ext cx="1860884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Classification of breach type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077630" y="5060138"/>
            <a:ext cx="3749269" cy="1796716"/>
          </a:xfrm>
          <a:custGeom>
            <a:avLst/>
            <a:gdLst/>
            <a:ahLst/>
            <a:cxnLst/>
            <a:rect l="l" t="t" r="r" b="b"/>
            <a:pathLst>
              <a:path w="3749269" h="1796716">
                <a:moveTo>
                  <a:pt x="0" y="0"/>
                </a:moveTo>
                <a:lnTo>
                  <a:pt x="3749269" y="0"/>
                </a:lnTo>
                <a:lnTo>
                  <a:pt x="3749269" y="1796716"/>
                </a:lnTo>
                <a:lnTo>
                  <a:pt x="0" y="1796716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8309094" y="5316812"/>
            <a:ext cx="206256" cy="183338"/>
          </a:xfrm>
          <a:custGeom>
            <a:avLst/>
            <a:gdLst/>
            <a:ahLst/>
            <a:cxnLst/>
            <a:rect l="l" t="t" r="r" b="b"/>
            <a:pathLst>
              <a:path w="206256" h="183338">
                <a:moveTo>
                  <a:pt x="88805" y="31511"/>
                </a:moveTo>
                <a:lnTo>
                  <a:pt x="117451" y="31511"/>
                </a:lnTo>
                <a:lnTo>
                  <a:pt x="117451" y="48699"/>
                </a:lnTo>
                <a:lnTo>
                  <a:pt x="88805" y="48699"/>
                </a:lnTo>
                <a:lnTo>
                  <a:pt x="88805" y="31511"/>
                </a:lnTo>
                <a:close/>
                <a:moveTo>
                  <a:pt x="85940" y="11459"/>
                </a:moveTo>
                <a:cubicBezTo>
                  <a:pt x="76451" y="11459"/>
                  <a:pt x="68752" y="19157"/>
                  <a:pt x="68752" y="28647"/>
                </a:cubicBezTo>
                <a:lnTo>
                  <a:pt x="68752" y="51564"/>
                </a:lnTo>
                <a:cubicBezTo>
                  <a:pt x="68752" y="61053"/>
                  <a:pt x="76451" y="68752"/>
                  <a:pt x="85940" y="68752"/>
                </a:cubicBezTo>
                <a:lnTo>
                  <a:pt x="91669" y="68752"/>
                </a:lnTo>
                <a:lnTo>
                  <a:pt x="91669" y="80211"/>
                </a:lnTo>
                <a:lnTo>
                  <a:pt x="11459" y="80211"/>
                </a:lnTo>
                <a:cubicBezTo>
                  <a:pt x="5121" y="80211"/>
                  <a:pt x="0" y="85331"/>
                  <a:pt x="0" y="91669"/>
                </a:cubicBezTo>
                <a:cubicBezTo>
                  <a:pt x="0" y="98007"/>
                  <a:pt x="5121" y="103128"/>
                  <a:pt x="11459" y="103128"/>
                </a:cubicBezTo>
                <a:lnTo>
                  <a:pt x="45835" y="103128"/>
                </a:lnTo>
                <a:lnTo>
                  <a:pt x="45835" y="114586"/>
                </a:lnTo>
                <a:lnTo>
                  <a:pt x="40105" y="114586"/>
                </a:lnTo>
                <a:cubicBezTo>
                  <a:pt x="30616" y="114586"/>
                  <a:pt x="22917" y="122285"/>
                  <a:pt x="22917" y="131774"/>
                </a:cubicBezTo>
                <a:lnTo>
                  <a:pt x="22917" y="154692"/>
                </a:lnTo>
                <a:cubicBezTo>
                  <a:pt x="22917" y="164181"/>
                  <a:pt x="30616" y="171880"/>
                  <a:pt x="40105" y="171880"/>
                </a:cubicBezTo>
                <a:lnTo>
                  <a:pt x="74481" y="171880"/>
                </a:lnTo>
                <a:cubicBezTo>
                  <a:pt x="83970" y="171880"/>
                  <a:pt x="91669" y="164181"/>
                  <a:pt x="91669" y="154692"/>
                </a:cubicBezTo>
                <a:lnTo>
                  <a:pt x="91669" y="131774"/>
                </a:lnTo>
                <a:cubicBezTo>
                  <a:pt x="91669" y="122285"/>
                  <a:pt x="83970" y="114586"/>
                  <a:pt x="74481" y="114586"/>
                </a:cubicBezTo>
                <a:lnTo>
                  <a:pt x="68752" y="114586"/>
                </a:lnTo>
                <a:lnTo>
                  <a:pt x="68752" y="103128"/>
                </a:lnTo>
                <a:lnTo>
                  <a:pt x="137504" y="103128"/>
                </a:lnTo>
                <a:lnTo>
                  <a:pt x="137504" y="114586"/>
                </a:lnTo>
                <a:lnTo>
                  <a:pt x="131774" y="114586"/>
                </a:lnTo>
                <a:cubicBezTo>
                  <a:pt x="122285" y="114586"/>
                  <a:pt x="114586" y="122285"/>
                  <a:pt x="114586" y="131774"/>
                </a:cubicBezTo>
                <a:lnTo>
                  <a:pt x="114586" y="154692"/>
                </a:lnTo>
                <a:cubicBezTo>
                  <a:pt x="114586" y="164181"/>
                  <a:pt x="122285" y="171880"/>
                  <a:pt x="131774" y="171880"/>
                </a:cubicBezTo>
                <a:lnTo>
                  <a:pt x="166150" y="171880"/>
                </a:lnTo>
                <a:cubicBezTo>
                  <a:pt x="175640" y="171880"/>
                  <a:pt x="183338" y="164181"/>
                  <a:pt x="183338" y="154692"/>
                </a:cubicBezTo>
                <a:lnTo>
                  <a:pt x="183338" y="131774"/>
                </a:lnTo>
                <a:cubicBezTo>
                  <a:pt x="183338" y="122285"/>
                  <a:pt x="175640" y="114586"/>
                  <a:pt x="166150" y="114586"/>
                </a:cubicBezTo>
                <a:lnTo>
                  <a:pt x="160421" y="114586"/>
                </a:lnTo>
                <a:lnTo>
                  <a:pt x="160421" y="103128"/>
                </a:lnTo>
                <a:lnTo>
                  <a:pt x="194797" y="103128"/>
                </a:lnTo>
                <a:cubicBezTo>
                  <a:pt x="201135" y="103128"/>
                  <a:pt x="206256" y="98007"/>
                  <a:pt x="206256" y="91669"/>
                </a:cubicBezTo>
                <a:cubicBezTo>
                  <a:pt x="206256" y="85331"/>
                  <a:pt x="201135" y="80211"/>
                  <a:pt x="194797" y="80211"/>
                </a:cubicBezTo>
                <a:lnTo>
                  <a:pt x="114586" y="80211"/>
                </a:lnTo>
                <a:lnTo>
                  <a:pt x="114586" y="68752"/>
                </a:lnTo>
                <a:lnTo>
                  <a:pt x="120316" y="68752"/>
                </a:lnTo>
                <a:cubicBezTo>
                  <a:pt x="129805" y="68752"/>
                  <a:pt x="137504" y="61053"/>
                  <a:pt x="137504" y="51564"/>
                </a:cubicBezTo>
                <a:lnTo>
                  <a:pt x="137504" y="28647"/>
                </a:lnTo>
                <a:cubicBezTo>
                  <a:pt x="137504" y="19157"/>
                  <a:pt x="129805" y="11459"/>
                  <a:pt x="120316" y="11459"/>
                </a:cubicBezTo>
                <a:lnTo>
                  <a:pt x="85940" y="11459"/>
                </a:lnTo>
                <a:close/>
                <a:moveTo>
                  <a:pt x="160421" y="134639"/>
                </a:moveTo>
                <a:lnTo>
                  <a:pt x="163286" y="134639"/>
                </a:lnTo>
                <a:lnTo>
                  <a:pt x="163286" y="151827"/>
                </a:lnTo>
                <a:lnTo>
                  <a:pt x="134639" y="151827"/>
                </a:lnTo>
                <a:lnTo>
                  <a:pt x="134639" y="134639"/>
                </a:lnTo>
                <a:lnTo>
                  <a:pt x="160421" y="134639"/>
                </a:lnTo>
                <a:close/>
                <a:moveTo>
                  <a:pt x="68752" y="134639"/>
                </a:moveTo>
                <a:lnTo>
                  <a:pt x="71617" y="134639"/>
                </a:lnTo>
                <a:lnTo>
                  <a:pt x="71617" y="151827"/>
                </a:lnTo>
                <a:lnTo>
                  <a:pt x="42970" y="151827"/>
                </a:lnTo>
                <a:lnTo>
                  <a:pt x="42970" y="134639"/>
                </a:lnTo>
                <a:lnTo>
                  <a:pt x="68752" y="134639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8636812" y="5280144"/>
            <a:ext cx="3052583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Complex / Multi-Institutional Matters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636812" y="5610153"/>
            <a:ext cx="3043417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 cases involving multiple institutions, years of delay, or record deletion: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636812" y="6160168"/>
            <a:ext cx="3043417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0984E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bricsnetworklegal.net@nashmarkai.com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636812" y="6416842"/>
            <a:ext cx="3043417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FFFFFF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PHM computation layer available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fe9ef318d3ea808b45cb03d208c7da33980f8700.jpg"/>
          <p:cNvPicPr>
            <a:picLocks noChangeAspect="1"/>
          </p:cNvPicPr>
          <p:nvPr/>
        </p:nvPicPr>
        <p:blipFill>
          <a:blip r:embed="rId3">
            <a:alphaModFix amt="10000"/>
          </a:blip>
          <a:srcRect t="766" b="76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95000"/>
                </a:srgbClr>
              </a:gs>
              <a:gs pos="50000">
                <a:srgbClr val="FFFFFF">
                  <a:alpha val="90000"/>
                </a:srgbClr>
              </a:gs>
              <a:gs pos="100000">
                <a:srgbClr val="0984E3">
                  <a:alpha val="500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5327452" y="714375"/>
            <a:ext cx="1552575" cy="381000"/>
          </a:xfrm>
          <a:custGeom>
            <a:avLst/>
            <a:gdLst/>
            <a:ahLst/>
            <a:cxnLst/>
            <a:rect l="l" t="t" r="r" b="b"/>
            <a:pathLst>
              <a:path w="1552575" h="381000">
                <a:moveTo>
                  <a:pt x="0" y="0"/>
                </a:moveTo>
                <a:lnTo>
                  <a:pt x="1552575" y="0"/>
                </a:lnTo>
                <a:lnTo>
                  <a:pt x="15525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5327452" y="714375"/>
            <a:ext cx="38100" cy="381000"/>
          </a:xfrm>
          <a:custGeom>
            <a:avLst/>
            <a:gdLst/>
            <a:ahLst/>
            <a:cxnLst/>
            <a:rect l="l" t="t" r="r" b="b"/>
            <a:pathLst>
              <a:path w="38100" h="381000">
                <a:moveTo>
                  <a:pt x="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5498902" y="790575"/>
            <a:ext cx="1228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kern="0" spc="120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Get Started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637062" y="1323975"/>
            <a:ext cx="49149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Contact &amp; Resources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722787" y="2047875"/>
            <a:ext cx="47434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Everything you need to begin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228725" y="2743200"/>
            <a:ext cx="3028950" cy="2628900"/>
          </a:xfrm>
          <a:custGeom>
            <a:avLst/>
            <a:gdLst/>
            <a:ahLst/>
            <a:cxnLst/>
            <a:rect l="l" t="t" r="r" b="b"/>
            <a:pathLst>
              <a:path w="3028950" h="2628900">
                <a:moveTo>
                  <a:pt x="0" y="0"/>
                </a:moveTo>
                <a:lnTo>
                  <a:pt x="3028950" y="0"/>
                </a:lnTo>
                <a:lnTo>
                  <a:pt x="3028950" y="2628900"/>
                </a:lnTo>
                <a:lnTo>
                  <a:pt x="0" y="2628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98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2438400" y="305752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2602706" y="32194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96397" y="156270"/>
                </a:moveTo>
                <a:lnTo>
                  <a:pt x="89855" y="156270"/>
                </a:lnTo>
                <a:cubicBezTo>
                  <a:pt x="91473" y="192267"/>
                  <a:pt x="99454" y="225419"/>
                  <a:pt x="110784" y="249696"/>
                </a:cubicBezTo>
                <a:cubicBezTo>
                  <a:pt x="117146" y="263370"/>
                  <a:pt x="124011" y="273025"/>
                  <a:pt x="130373" y="278941"/>
                </a:cubicBezTo>
                <a:cubicBezTo>
                  <a:pt x="136624" y="284801"/>
                  <a:pt x="140922" y="285750"/>
                  <a:pt x="143154" y="285750"/>
                </a:cubicBezTo>
                <a:cubicBezTo>
                  <a:pt x="145386" y="285750"/>
                  <a:pt x="149684" y="284801"/>
                  <a:pt x="155935" y="278941"/>
                </a:cubicBezTo>
                <a:cubicBezTo>
                  <a:pt x="162297" y="273025"/>
                  <a:pt x="169162" y="263314"/>
                  <a:pt x="175524" y="249696"/>
                </a:cubicBezTo>
                <a:cubicBezTo>
                  <a:pt x="186854" y="225419"/>
                  <a:pt x="194835" y="192267"/>
                  <a:pt x="196453" y="156270"/>
                </a:cubicBezTo>
                <a:close/>
                <a:moveTo>
                  <a:pt x="89799" y="129480"/>
                </a:moveTo>
                <a:lnTo>
                  <a:pt x="196342" y="129480"/>
                </a:lnTo>
                <a:cubicBezTo>
                  <a:pt x="194779" y="93483"/>
                  <a:pt x="186798" y="60331"/>
                  <a:pt x="175468" y="36054"/>
                </a:cubicBezTo>
                <a:cubicBezTo>
                  <a:pt x="169106" y="22436"/>
                  <a:pt x="162241" y="12725"/>
                  <a:pt x="155879" y="6809"/>
                </a:cubicBezTo>
                <a:cubicBezTo>
                  <a:pt x="149628" y="949"/>
                  <a:pt x="145331" y="0"/>
                  <a:pt x="143098" y="0"/>
                </a:cubicBezTo>
                <a:cubicBezTo>
                  <a:pt x="140866" y="0"/>
                  <a:pt x="136568" y="949"/>
                  <a:pt x="130318" y="6809"/>
                </a:cubicBezTo>
                <a:cubicBezTo>
                  <a:pt x="123955" y="12725"/>
                  <a:pt x="117091" y="22436"/>
                  <a:pt x="110728" y="36054"/>
                </a:cubicBezTo>
                <a:cubicBezTo>
                  <a:pt x="99399" y="60331"/>
                  <a:pt x="91418" y="93483"/>
                  <a:pt x="89799" y="129480"/>
                </a:cubicBezTo>
                <a:close/>
                <a:moveTo>
                  <a:pt x="63010" y="129480"/>
                </a:moveTo>
                <a:cubicBezTo>
                  <a:pt x="64963" y="81707"/>
                  <a:pt x="77298" y="37337"/>
                  <a:pt x="95324" y="8204"/>
                </a:cubicBezTo>
                <a:cubicBezTo>
                  <a:pt x="43923" y="26398"/>
                  <a:pt x="6083" y="73223"/>
                  <a:pt x="837" y="129480"/>
                </a:cubicBezTo>
                <a:lnTo>
                  <a:pt x="63010" y="129480"/>
                </a:lnTo>
                <a:close/>
                <a:moveTo>
                  <a:pt x="837" y="156270"/>
                </a:moveTo>
                <a:cubicBezTo>
                  <a:pt x="6083" y="212527"/>
                  <a:pt x="43923" y="259352"/>
                  <a:pt x="95324" y="277546"/>
                </a:cubicBezTo>
                <a:cubicBezTo>
                  <a:pt x="77298" y="248413"/>
                  <a:pt x="64963" y="204043"/>
                  <a:pt x="63010" y="156270"/>
                </a:cubicBezTo>
                <a:lnTo>
                  <a:pt x="837" y="156270"/>
                </a:lnTo>
                <a:close/>
                <a:moveTo>
                  <a:pt x="223186" y="156270"/>
                </a:moveTo>
                <a:cubicBezTo>
                  <a:pt x="221233" y="204043"/>
                  <a:pt x="208899" y="248413"/>
                  <a:pt x="190872" y="277546"/>
                </a:cubicBezTo>
                <a:cubicBezTo>
                  <a:pt x="242274" y="259296"/>
                  <a:pt x="280113" y="212527"/>
                  <a:pt x="285359" y="156270"/>
                </a:cubicBezTo>
                <a:lnTo>
                  <a:pt x="223186" y="156270"/>
                </a:lnTo>
                <a:close/>
                <a:moveTo>
                  <a:pt x="285359" y="129480"/>
                </a:moveTo>
                <a:cubicBezTo>
                  <a:pt x="280113" y="73223"/>
                  <a:pt x="242274" y="26398"/>
                  <a:pt x="190872" y="8204"/>
                </a:cubicBezTo>
                <a:cubicBezTo>
                  <a:pt x="208899" y="37337"/>
                  <a:pt x="221233" y="81707"/>
                  <a:pt x="223186" y="129480"/>
                </a:cubicBezTo>
                <a:lnTo>
                  <a:pt x="285359" y="12948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485900" y="3857625"/>
            <a:ext cx="2514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Intake Platform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500188" y="4276725"/>
            <a:ext cx="2486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0984E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legal.bricsnetwork.net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504950" y="4657725"/>
            <a:ext cx="2476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Start your case analysis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4576763" y="2738438"/>
            <a:ext cx="3038475" cy="2638425"/>
          </a:xfrm>
          <a:custGeom>
            <a:avLst/>
            <a:gdLst/>
            <a:ahLst/>
            <a:cxnLst/>
            <a:rect l="l" t="t" r="r" b="b"/>
            <a:pathLst>
              <a:path w="3038475" h="2638425">
                <a:moveTo>
                  <a:pt x="0" y="0"/>
                </a:moveTo>
                <a:lnTo>
                  <a:pt x="3038475" y="0"/>
                </a:lnTo>
                <a:lnTo>
                  <a:pt x="3038475" y="2638425"/>
                </a:lnTo>
                <a:lnTo>
                  <a:pt x="0" y="26384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5791200" y="30480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636E72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5955506" y="32099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6789" y="35719"/>
                </a:moveTo>
                <a:cubicBezTo>
                  <a:pt x="11999" y="35719"/>
                  <a:pt x="0" y="47718"/>
                  <a:pt x="0" y="62508"/>
                </a:cubicBezTo>
                <a:cubicBezTo>
                  <a:pt x="0" y="70935"/>
                  <a:pt x="3963" y="78860"/>
                  <a:pt x="10716" y="83939"/>
                </a:cubicBezTo>
                <a:lnTo>
                  <a:pt x="126802" y="171004"/>
                </a:lnTo>
                <a:cubicBezTo>
                  <a:pt x="136345" y="178147"/>
                  <a:pt x="149405" y="178147"/>
                  <a:pt x="158948" y="171004"/>
                </a:cubicBezTo>
                <a:lnTo>
                  <a:pt x="275034" y="83939"/>
                </a:lnTo>
                <a:cubicBezTo>
                  <a:pt x="281787" y="78860"/>
                  <a:pt x="285750" y="70935"/>
                  <a:pt x="285750" y="62508"/>
                </a:cubicBezTo>
                <a:cubicBezTo>
                  <a:pt x="285750" y="47718"/>
                  <a:pt x="273751" y="35719"/>
                  <a:pt x="258961" y="35719"/>
                </a:cubicBezTo>
                <a:lnTo>
                  <a:pt x="26789" y="35719"/>
                </a:lnTo>
                <a:close/>
                <a:moveTo>
                  <a:pt x="0" y="109389"/>
                </a:moveTo>
                <a:lnTo>
                  <a:pt x="0" y="214313"/>
                </a:lnTo>
                <a:cubicBezTo>
                  <a:pt x="0" y="234014"/>
                  <a:pt x="16018" y="250031"/>
                  <a:pt x="35719" y="250031"/>
                </a:cubicBezTo>
                <a:lnTo>
                  <a:pt x="250031" y="250031"/>
                </a:lnTo>
                <a:cubicBezTo>
                  <a:pt x="269732" y="250031"/>
                  <a:pt x="285750" y="234014"/>
                  <a:pt x="285750" y="214313"/>
                </a:cubicBezTo>
                <a:lnTo>
                  <a:pt x="285750" y="109389"/>
                </a:lnTo>
                <a:lnTo>
                  <a:pt x="175022" y="192435"/>
                </a:lnTo>
                <a:cubicBezTo>
                  <a:pt x="155990" y="206722"/>
                  <a:pt x="129760" y="206722"/>
                  <a:pt x="110728" y="192435"/>
                </a:cubicBezTo>
                <a:lnTo>
                  <a:pt x="0" y="109389"/>
                </a:lnTo>
                <a:close/>
              </a:path>
            </a:pathLst>
          </a:custGeom>
          <a:solidFill>
            <a:srgbClr val="636E7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829175" y="3848100"/>
            <a:ext cx="2533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General Support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848225" y="4267200"/>
            <a:ext cx="2495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984E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bricsnetwork.net@nashmarkai.com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4848225" y="4838700"/>
            <a:ext cx="2495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Questions and assistance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7924800" y="2733675"/>
            <a:ext cx="3048000" cy="2647950"/>
          </a:xfrm>
          <a:custGeom>
            <a:avLst/>
            <a:gdLst/>
            <a:ahLst/>
            <a:cxnLst/>
            <a:rect l="l" t="t" r="r" b="b"/>
            <a:pathLst>
              <a:path w="3048000" h="2647950">
                <a:moveTo>
                  <a:pt x="0" y="0"/>
                </a:moveTo>
                <a:lnTo>
                  <a:pt x="3048000" y="0"/>
                </a:lnTo>
                <a:lnTo>
                  <a:pt x="3048000" y="2647950"/>
                </a:lnTo>
                <a:lnTo>
                  <a:pt x="0" y="26479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9144000" y="30384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0984E3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9290447" y="3200400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138410" y="49113"/>
                </a:moveTo>
                <a:lnTo>
                  <a:pt x="183059" y="49113"/>
                </a:lnTo>
                <a:lnTo>
                  <a:pt x="183059" y="75902"/>
                </a:lnTo>
                <a:lnTo>
                  <a:pt x="138410" y="75902"/>
                </a:lnTo>
                <a:lnTo>
                  <a:pt x="138410" y="49113"/>
                </a:lnTo>
                <a:close/>
                <a:moveTo>
                  <a:pt x="133945" y="17859"/>
                </a:moveTo>
                <a:cubicBezTo>
                  <a:pt x="119156" y="17859"/>
                  <a:pt x="107156" y="29859"/>
                  <a:pt x="107156" y="44648"/>
                </a:cubicBezTo>
                <a:lnTo>
                  <a:pt x="107156" y="80367"/>
                </a:lnTo>
                <a:cubicBezTo>
                  <a:pt x="107156" y="95157"/>
                  <a:pt x="119156" y="107156"/>
                  <a:pt x="133945" y="107156"/>
                </a:cubicBezTo>
                <a:lnTo>
                  <a:pt x="142875" y="107156"/>
                </a:lnTo>
                <a:lnTo>
                  <a:pt x="142875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71438" y="160734"/>
                </a:lnTo>
                <a:lnTo>
                  <a:pt x="71438" y="178594"/>
                </a:lnTo>
                <a:lnTo>
                  <a:pt x="62508" y="178594"/>
                </a:lnTo>
                <a:cubicBezTo>
                  <a:pt x="47718" y="178594"/>
                  <a:pt x="35719" y="190593"/>
                  <a:pt x="35719" y="205383"/>
                </a:cubicBezTo>
                <a:lnTo>
                  <a:pt x="35719" y="241102"/>
                </a:lnTo>
                <a:cubicBezTo>
                  <a:pt x="35719" y="255891"/>
                  <a:pt x="47718" y="267891"/>
                  <a:pt x="62508" y="267891"/>
                </a:cubicBezTo>
                <a:lnTo>
                  <a:pt x="116086" y="267891"/>
                </a:lnTo>
                <a:cubicBezTo>
                  <a:pt x="130876" y="267891"/>
                  <a:pt x="142875" y="255891"/>
                  <a:pt x="142875" y="241102"/>
                </a:cubicBezTo>
                <a:lnTo>
                  <a:pt x="142875" y="205383"/>
                </a:lnTo>
                <a:cubicBezTo>
                  <a:pt x="142875" y="190593"/>
                  <a:pt x="130876" y="178594"/>
                  <a:pt x="116086" y="178594"/>
                </a:cubicBezTo>
                <a:lnTo>
                  <a:pt x="107156" y="178594"/>
                </a:lnTo>
                <a:lnTo>
                  <a:pt x="107156" y="160734"/>
                </a:lnTo>
                <a:lnTo>
                  <a:pt x="214313" y="160734"/>
                </a:lnTo>
                <a:lnTo>
                  <a:pt x="214313" y="178594"/>
                </a:lnTo>
                <a:lnTo>
                  <a:pt x="205383" y="178594"/>
                </a:lnTo>
                <a:cubicBezTo>
                  <a:pt x="190593" y="178594"/>
                  <a:pt x="178594" y="190593"/>
                  <a:pt x="178594" y="205383"/>
                </a:cubicBezTo>
                <a:lnTo>
                  <a:pt x="178594" y="241102"/>
                </a:lnTo>
                <a:cubicBezTo>
                  <a:pt x="178594" y="255891"/>
                  <a:pt x="190593" y="267891"/>
                  <a:pt x="205383" y="267891"/>
                </a:cubicBezTo>
                <a:lnTo>
                  <a:pt x="258961" y="267891"/>
                </a:lnTo>
                <a:cubicBezTo>
                  <a:pt x="273751" y="267891"/>
                  <a:pt x="285750" y="255891"/>
                  <a:pt x="285750" y="241102"/>
                </a:cubicBezTo>
                <a:lnTo>
                  <a:pt x="285750" y="205383"/>
                </a:lnTo>
                <a:cubicBezTo>
                  <a:pt x="285750" y="190593"/>
                  <a:pt x="273751" y="178594"/>
                  <a:pt x="258961" y="178594"/>
                </a:cubicBezTo>
                <a:lnTo>
                  <a:pt x="250031" y="178594"/>
                </a:lnTo>
                <a:lnTo>
                  <a:pt x="250031" y="160734"/>
                </a:lnTo>
                <a:lnTo>
                  <a:pt x="303609" y="160734"/>
                </a:lnTo>
                <a:cubicBezTo>
                  <a:pt x="313488" y="160734"/>
                  <a:pt x="321469" y="152753"/>
                  <a:pt x="321469" y="142875"/>
                </a:cubicBezTo>
                <a:cubicBezTo>
                  <a:pt x="321469" y="132997"/>
                  <a:pt x="313488" y="125016"/>
                  <a:pt x="303609" y="125016"/>
                </a:cubicBezTo>
                <a:lnTo>
                  <a:pt x="178594" y="125016"/>
                </a:lnTo>
                <a:lnTo>
                  <a:pt x="178594" y="107156"/>
                </a:lnTo>
                <a:lnTo>
                  <a:pt x="187523" y="107156"/>
                </a:lnTo>
                <a:cubicBezTo>
                  <a:pt x="202313" y="107156"/>
                  <a:pt x="214313" y="95157"/>
                  <a:pt x="214313" y="80367"/>
                </a:cubicBezTo>
                <a:lnTo>
                  <a:pt x="214313" y="44648"/>
                </a:lnTo>
                <a:cubicBezTo>
                  <a:pt x="214313" y="29859"/>
                  <a:pt x="202313" y="17859"/>
                  <a:pt x="187523" y="17859"/>
                </a:cubicBezTo>
                <a:lnTo>
                  <a:pt x="133945" y="17859"/>
                </a:lnTo>
                <a:close/>
                <a:moveTo>
                  <a:pt x="250031" y="209848"/>
                </a:moveTo>
                <a:lnTo>
                  <a:pt x="254496" y="209848"/>
                </a:lnTo>
                <a:lnTo>
                  <a:pt x="254496" y="236637"/>
                </a:lnTo>
                <a:lnTo>
                  <a:pt x="209848" y="236637"/>
                </a:lnTo>
                <a:lnTo>
                  <a:pt x="209848" y="209848"/>
                </a:lnTo>
                <a:lnTo>
                  <a:pt x="250031" y="209848"/>
                </a:lnTo>
                <a:close/>
                <a:moveTo>
                  <a:pt x="107156" y="209848"/>
                </a:moveTo>
                <a:lnTo>
                  <a:pt x="111621" y="209848"/>
                </a:lnTo>
                <a:lnTo>
                  <a:pt x="111621" y="236637"/>
                </a:lnTo>
                <a:lnTo>
                  <a:pt x="66973" y="236637"/>
                </a:lnTo>
                <a:lnTo>
                  <a:pt x="66973" y="209848"/>
                </a:lnTo>
                <a:lnTo>
                  <a:pt x="107156" y="209848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8172450" y="3838575"/>
            <a:ext cx="2552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Complex Cases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8191500" y="4257675"/>
            <a:ext cx="2514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984E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bricsnetworklegal.net@nashmarkai.com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8191500" y="4829175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Multi-institutional matters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3104704" y="57626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5"/>
          <p:cNvSpPr/>
          <p:nvPr/>
        </p:nvSpPr>
        <p:spPr>
          <a:xfrm>
            <a:off x="3211860" y="58674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cubicBezTo>
                  <a:pt x="87265" y="0"/>
                  <a:pt x="88806" y="335"/>
                  <a:pt x="90212" y="971"/>
                </a:cubicBezTo>
                <a:lnTo>
                  <a:pt x="153300" y="27727"/>
                </a:lnTo>
                <a:cubicBezTo>
                  <a:pt x="160667" y="30841"/>
                  <a:pt x="166159" y="38107"/>
                  <a:pt x="166126" y="46881"/>
                </a:cubicBezTo>
                <a:cubicBezTo>
                  <a:pt x="165958" y="80099"/>
                  <a:pt x="152296" y="140877"/>
                  <a:pt x="94599" y="168503"/>
                </a:cubicBezTo>
                <a:cubicBezTo>
                  <a:pt x="89007" y="171182"/>
                  <a:pt x="82510" y="171182"/>
                  <a:pt x="76918" y="168503"/>
                </a:cubicBezTo>
                <a:cubicBezTo>
                  <a:pt x="19188" y="140877"/>
                  <a:pt x="5559" y="80099"/>
                  <a:pt x="5391" y="46881"/>
                </a:cubicBezTo>
                <a:cubicBezTo>
                  <a:pt x="5358" y="38107"/>
                  <a:pt x="10850" y="30841"/>
                  <a:pt x="18217" y="27727"/>
                </a:cubicBezTo>
                <a:lnTo>
                  <a:pt x="81271" y="971"/>
                </a:lnTo>
                <a:cubicBezTo>
                  <a:pt x="82678" y="335"/>
                  <a:pt x="84185" y="0"/>
                  <a:pt x="85725" y="0"/>
                </a:cubicBezTo>
                <a:close/>
                <a:moveTo>
                  <a:pt x="85725" y="22369"/>
                </a:moveTo>
                <a:lnTo>
                  <a:pt x="85725" y="148981"/>
                </a:lnTo>
                <a:cubicBezTo>
                  <a:pt x="131936" y="126612"/>
                  <a:pt x="144360" y="77052"/>
                  <a:pt x="144661" y="47383"/>
                </a:cubicBezTo>
                <a:lnTo>
                  <a:pt x="85725" y="22402"/>
                </a:lnTo>
                <a:lnTo>
                  <a:pt x="85725" y="22402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3561904" y="5838825"/>
            <a:ext cx="866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Anonymous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4776192" y="57626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8"/>
          <p:cNvSpPr/>
          <p:nvPr/>
        </p:nvSpPr>
        <p:spPr>
          <a:xfrm>
            <a:off x="4904780" y="5867400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42863" y="32147"/>
                </a:moveTo>
                <a:cubicBezTo>
                  <a:pt x="42863" y="20326"/>
                  <a:pt x="52473" y="10716"/>
                  <a:pt x="64294" y="10716"/>
                </a:cubicBezTo>
                <a:cubicBezTo>
                  <a:pt x="74909" y="10716"/>
                  <a:pt x="83716" y="18417"/>
                  <a:pt x="85424" y="28564"/>
                </a:cubicBezTo>
                <a:cubicBezTo>
                  <a:pt x="86395" y="34390"/>
                  <a:pt x="91920" y="38342"/>
                  <a:pt x="97780" y="37371"/>
                </a:cubicBezTo>
                <a:cubicBezTo>
                  <a:pt x="103640" y="36400"/>
                  <a:pt x="107558" y="30874"/>
                  <a:pt x="106587" y="25014"/>
                </a:cubicBezTo>
                <a:cubicBezTo>
                  <a:pt x="103171" y="4722"/>
                  <a:pt x="85558" y="-10716"/>
                  <a:pt x="64294" y="-10716"/>
                </a:cubicBezTo>
                <a:cubicBezTo>
                  <a:pt x="40619" y="-10716"/>
                  <a:pt x="21431" y="8472"/>
                  <a:pt x="21431" y="32147"/>
                </a:cubicBezTo>
                <a:lnTo>
                  <a:pt x="21431" y="53578"/>
                </a:lnTo>
                <a:cubicBezTo>
                  <a:pt x="9611" y="53578"/>
                  <a:pt x="0" y="63189"/>
                  <a:pt x="0" y="75009"/>
                </a:cubicBezTo>
                <a:lnTo>
                  <a:pt x="0" y="150019"/>
                </a:lnTo>
                <a:cubicBezTo>
                  <a:pt x="0" y="161839"/>
                  <a:pt x="9611" y="171450"/>
                  <a:pt x="21431" y="171450"/>
                </a:cubicBezTo>
                <a:lnTo>
                  <a:pt x="107156" y="171450"/>
                </a:lnTo>
                <a:cubicBezTo>
                  <a:pt x="118977" y="171450"/>
                  <a:pt x="128588" y="161839"/>
                  <a:pt x="128588" y="150019"/>
                </a:cubicBezTo>
                <a:lnTo>
                  <a:pt x="128588" y="75009"/>
                </a:lnTo>
                <a:cubicBezTo>
                  <a:pt x="128588" y="63189"/>
                  <a:pt x="118977" y="53578"/>
                  <a:pt x="107156" y="53578"/>
                </a:cubicBezTo>
                <a:lnTo>
                  <a:pt x="42863" y="53578"/>
                </a:lnTo>
                <a:lnTo>
                  <a:pt x="42863" y="32147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5233392" y="5838825"/>
            <a:ext cx="361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5937647" y="57626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Shape 31"/>
          <p:cNvSpPr/>
          <p:nvPr/>
        </p:nvSpPr>
        <p:spPr>
          <a:xfrm>
            <a:off x="6055519" y="5867400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13452" y="-3315"/>
                </a:moveTo>
                <a:cubicBezTo>
                  <a:pt x="117437" y="-435"/>
                  <a:pt x="118910" y="4789"/>
                  <a:pt x="117102" y="9343"/>
                </a:cubicBezTo>
                <a:lnTo>
                  <a:pt x="90848" y="75009"/>
                </a:lnTo>
                <a:lnTo>
                  <a:pt x="139303" y="75009"/>
                </a:lnTo>
                <a:cubicBezTo>
                  <a:pt x="143824" y="75009"/>
                  <a:pt x="147842" y="77822"/>
                  <a:pt x="149383" y="82075"/>
                </a:cubicBezTo>
                <a:cubicBezTo>
                  <a:pt x="150923" y="86328"/>
                  <a:pt x="149617" y="91083"/>
                  <a:pt x="146168" y="93963"/>
                </a:cubicBezTo>
                <a:lnTo>
                  <a:pt x="49727" y="174330"/>
                </a:lnTo>
                <a:cubicBezTo>
                  <a:pt x="45943" y="177478"/>
                  <a:pt x="40552" y="177645"/>
                  <a:pt x="36567" y="174765"/>
                </a:cubicBezTo>
                <a:cubicBezTo>
                  <a:pt x="32582" y="171885"/>
                  <a:pt x="31109" y="166661"/>
                  <a:pt x="32917" y="162107"/>
                </a:cubicBezTo>
                <a:lnTo>
                  <a:pt x="59170" y="96441"/>
                </a:lnTo>
                <a:lnTo>
                  <a:pt x="10716" y="96441"/>
                </a:lnTo>
                <a:cubicBezTo>
                  <a:pt x="6195" y="96441"/>
                  <a:pt x="2177" y="93628"/>
                  <a:pt x="636" y="89375"/>
                </a:cubicBezTo>
                <a:cubicBezTo>
                  <a:pt x="-904" y="85122"/>
                  <a:pt x="402" y="80367"/>
                  <a:pt x="3851" y="77487"/>
                </a:cubicBezTo>
                <a:lnTo>
                  <a:pt x="100292" y="-2880"/>
                </a:lnTo>
                <a:cubicBezTo>
                  <a:pt x="104076" y="-6028"/>
                  <a:pt x="109467" y="-6195"/>
                  <a:pt x="113452" y="-3315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2"/>
          <p:cNvSpPr/>
          <p:nvPr/>
        </p:nvSpPr>
        <p:spPr>
          <a:xfrm>
            <a:off x="6394847" y="5838825"/>
            <a:ext cx="1095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30-60 seconds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7834313" y="57626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hape 34"/>
          <p:cNvSpPr/>
          <p:nvPr/>
        </p:nvSpPr>
        <p:spPr>
          <a:xfrm>
            <a:off x="7930753" y="5867400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3729" y="-8338"/>
                </a:moveTo>
                <a:cubicBezTo>
                  <a:pt x="10582" y="-11486"/>
                  <a:pt x="5492" y="-11486"/>
                  <a:pt x="2378" y="-8338"/>
                </a:cubicBezTo>
                <a:cubicBezTo>
                  <a:pt x="-737" y="-5190"/>
                  <a:pt x="-770" y="-100"/>
                  <a:pt x="2344" y="3047"/>
                </a:cubicBezTo>
                <a:lnTo>
                  <a:pt x="179152" y="179855"/>
                </a:lnTo>
                <a:cubicBezTo>
                  <a:pt x="182300" y="183003"/>
                  <a:pt x="187389" y="183003"/>
                  <a:pt x="190504" y="179855"/>
                </a:cubicBezTo>
                <a:cubicBezTo>
                  <a:pt x="193618" y="176707"/>
                  <a:pt x="193651" y="171617"/>
                  <a:pt x="190504" y="168503"/>
                </a:cubicBezTo>
                <a:lnTo>
                  <a:pt x="104310" y="82276"/>
                </a:lnTo>
                <a:cubicBezTo>
                  <a:pt x="122727" y="78626"/>
                  <a:pt x="136624" y="62352"/>
                  <a:pt x="136624" y="42863"/>
                </a:cubicBezTo>
                <a:cubicBezTo>
                  <a:pt x="136624" y="20661"/>
                  <a:pt x="118642" y="2679"/>
                  <a:pt x="96441" y="2679"/>
                </a:cubicBezTo>
                <a:cubicBezTo>
                  <a:pt x="76952" y="2679"/>
                  <a:pt x="60677" y="16576"/>
                  <a:pt x="57027" y="34993"/>
                </a:cubicBezTo>
                <a:lnTo>
                  <a:pt x="13729" y="-8338"/>
                </a:lnTo>
                <a:close/>
                <a:moveTo>
                  <a:pt x="78894" y="102267"/>
                </a:moveTo>
                <a:cubicBezTo>
                  <a:pt x="49526" y="106018"/>
                  <a:pt x="26789" y="131099"/>
                  <a:pt x="26789" y="161505"/>
                </a:cubicBezTo>
                <a:cubicBezTo>
                  <a:pt x="26789" y="166996"/>
                  <a:pt x="31243" y="171450"/>
                  <a:pt x="36735" y="171450"/>
                </a:cubicBezTo>
                <a:lnTo>
                  <a:pt x="148077" y="171450"/>
                </a:lnTo>
                <a:lnTo>
                  <a:pt x="78894" y="102267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8291513" y="5838825"/>
            <a:ext cx="83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account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kern="0" spc="105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Audience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Who This Is For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333500"/>
            <a:ext cx="5600700" cy="5143500"/>
          </a:xfrm>
          <a:custGeom>
            <a:avLst/>
            <a:gdLst/>
            <a:ahLst/>
            <a:cxnLst/>
            <a:rect l="l" t="t" r="r" b="b"/>
            <a:pathLst>
              <a:path w="5600700" h="5143500">
                <a:moveTo>
                  <a:pt x="0" y="0"/>
                </a:moveTo>
                <a:lnTo>
                  <a:pt x="5600700" y="0"/>
                </a:lnTo>
                <a:lnTo>
                  <a:pt x="56007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096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19138" y="169545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50602" y="47625"/>
                </a:moveTo>
                <a:cubicBezTo>
                  <a:pt x="50602" y="22983"/>
                  <a:pt x="70608" y="2977"/>
                  <a:pt x="95250" y="2977"/>
                </a:cubicBezTo>
                <a:cubicBezTo>
                  <a:pt x="119892" y="2977"/>
                  <a:pt x="139898" y="22983"/>
                  <a:pt x="139898" y="47625"/>
                </a:cubicBezTo>
                <a:cubicBezTo>
                  <a:pt x="139898" y="72267"/>
                  <a:pt x="119892" y="92273"/>
                  <a:pt x="95250" y="92273"/>
                </a:cubicBezTo>
                <a:cubicBezTo>
                  <a:pt x="70608" y="92273"/>
                  <a:pt x="50602" y="72267"/>
                  <a:pt x="50602" y="47625"/>
                </a:cubicBezTo>
                <a:close/>
                <a:moveTo>
                  <a:pt x="17859" y="179450"/>
                </a:moveTo>
                <a:cubicBezTo>
                  <a:pt x="17859" y="142801"/>
                  <a:pt x="47551" y="113109"/>
                  <a:pt x="84200" y="113109"/>
                </a:cubicBezTo>
                <a:lnTo>
                  <a:pt x="106300" y="113109"/>
                </a:lnTo>
                <a:cubicBezTo>
                  <a:pt x="142949" y="113109"/>
                  <a:pt x="172641" y="142801"/>
                  <a:pt x="172641" y="179450"/>
                </a:cubicBezTo>
                <a:cubicBezTo>
                  <a:pt x="172641" y="185551"/>
                  <a:pt x="167692" y="190500"/>
                  <a:pt x="161590" y="190500"/>
                </a:cubicBezTo>
                <a:lnTo>
                  <a:pt x="28910" y="190500"/>
                </a:lnTo>
                <a:cubicBezTo>
                  <a:pt x="22808" y="190500"/>
                  <a:pt x="17859" y="185551"/>
                  <a:pt x="17859" y="179450"/>
                </a:cubicBezTo>
                <a:close/>
                <a:moveTo>
                  <a:pt x="227856" y="49374"/>
                </a:moveTo>
                <a:lnTo>
                  <a:pt x="198090" y="96999"/>
                </a:lnTo>
                <a:cubicBezTo>
                  <a:pt x="196528" y="99492"/>
                  <a:pt x="193849" y="101054"/>
                  <a:pt x="190909" y="101203"/>
                </a:cubicBezTo>
                <a:cubicBezTo>
                  <a:pt x="187970" y="101352"/>
                  <a:pt x="185142" y="100013"/>
                  <a:pt x="183393" y="97631"/>
                </a:cubicBezTo>
                <a:lnTo>
                  <a:pt x="165534" y="73819"/>
                </a:lnTo>
                <a:cubicBezTo>
                  <a:pt x="162558" y="69875"/>
                  <a:pt x="163376" y="64294"/>
                  <a:pt x="167320" y="61317"/>
                </a:cubicBezTo>
                <a:cubicBezTo>
                  <a:pt x="171264" y="58341"/>
                  <a:pt x="176845" y="59159"/>
                  <a:pt x="179822" y="63103"/>
                </a:cubicBezTo>
                <a:lnTo>
                  <a:pt x="189867" y="76498"/>
                </a:lnTo>
                <a:lnTo>
                  <a:pt x="212713" y="39923"/>
                </a:lnTo>
                <a:cubicBezTo>
                  <a:pt x="215317" y="35756"/>
                  <a:pt x="220824" y="34454"/>
                  <a:pt x="225028" y="37095"/>
                </a:cubicBezTo>
                <a:cubicBezTo>
                  <a:pt x="229233" y="39737"/>
                  <a:pt x="230498" y="45207"/>
                  <a:pt x="227856" y="49411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81100" y="1638300"/>
            <a:ext cx="904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You Are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09600" y="2209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114300" y="0"/>
                </a:lnTo>
                <a:cubicBezTo>
                  <a:pt x="177384" y="0"/>
                  <a:pt x="228600" y="51216"/>
                  <a:pt x="228600" y="114300"/>
                </a:cubicBezTo>
                <a:lnTo>
                  <a:pt x="228600" y="114300"/>
                </a:lnTo>
                <a:cubicBezTo>
                  <a:pt x="228600" y="177384"/>
                  <a:pt x="177384" y="228600"/>
                  <a:pt x="1143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73894" y="2266950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52500" y="2171700"/>
            <a:ext cx="4876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Fighting an institution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that broke their own rules — council, NHS body, court, landlord, or employer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9600" y="3403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114300" y="0"/>
                </a:lnTo>
                <a:cubicBezTo>
                  <a:pt x="177384" y="0"/>
                  <a:pt x="228600" y="51216"/>
                  <a:pt x="228600" y="114300"/>
                </a:cubicBezTo>
                <a:lnTo>
                  <a:pt x="228600" y="114300"/>
                </a:lnTo>
                <a:cubicBezTo>
                  <a:pt x="228600" y="177384"/>
                  <a:pt x="177384" y="228600"/>
                  <a:pt x="1143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673894" y="3460700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52500" y="3365450"/>
            <a:ext cx="4876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Buried in documentation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emails, letters, and notes without clear structure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09600" y="45974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114300" y="0"/>
                </a:lnTo>
                <a:cubicBezTo>
                  <a:pt x="177384" y="0"/>
                  <a:pt x="228600" y="51216"/>
                  <a:pt x="228600" y="114300"/>
                </a:cubicBezTo>
                <a:lnTo>
                  <a:pt x="228600" y="114300"/>
                </a:lnTo>
                <a:cubicBezTo>
                  <a:pt x="228600" y="177384"/>
                  <a:pt x="177384" y="228600"/>
                  <a:pt x="1143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73894" y="4654600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952500" y="4559350"/>
            <a:ext cx="4876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Unrepresented and exhausted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needing to make your case intelligible to someone who can help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09600" y="5791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114300" y="0"/>
                </a:lnTo>
                <a:cubicBezTo>
                  <a:pt x="177384" y="0"/>
                  <a:pt x="228600" y="51216"/>
                  <a:pt x="228600" y="114300"/>
                </a:cubicBezTo>
                <a:lnTo>
                  <a:pt x="228600" y="114300"/>
                </a:lnTo>
                <a:cubicBezTo>
                  <a:pt x="228600" y="177384"/>
                  <a:pt x="177384" y="228600"/>
                  <a:pt x="1143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73894" y="5848350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52500" y="5753100"/>
            <a:ext cx="4876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practitioner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drowning in chaotic client intake who needs rapid case architecture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210300" y="1333500"/>
            <a:ext cx="5600700" cy="3086100"/>
          </a:xfrm>
          <a:custGeom>
            <a:avLst/>
            <a:gdLst/>
            <a:ahLst/>
            <a:cxnLst/>
            <a:rect l="l" t="t" r="r" b="b"/>
            <a:pathLst>
              <a:path w="5600700" h="3086100">
                <a:moveTo>
                  <a:pt x="0" y="0"/>
                </a:moveTo>
                <a:lnTo>
                  <a:pt x="5600700" y="0"/>
                </a:lnTo>
                <a:lnTo>
                  <a:pt x="56007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636E72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64389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36E7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6548438" y="169545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50750" y="47625"/>
                </a:moveTo>
                <a:cubicBezTo>
                  <a:pt x="50750" y="31674"/>
                  <a:pt x="59260" y="16934"/>
                  <a:pt x="73075" y="8958"/>
                </a:cubicBezTo>
                <a:cubicBezTo>
                  <a:pt x="86889" y="983"/>
                  <a:pt x="103909" y="983"/>
                  <a:pt x="117723" y="8958"/>
                </a:cubicBezTo>
                <a:cubicBezTo>
                  <a:pt x="131537" y="16934"/>
                  <a:pt x="140047" y="31674"/>
                  <a:pt x="140047" y="47625"/>
                </a:cubicBezTo>
                <a:cubicBezTo>
                  <a:pt x="140047" y="72267"/>
                  <a:pt x="120041" y="92273"/>
                  <a:pt x="95399" y="92273"/>
                </a:cubicBezTo>
                <a:cubicBezTo>
                  <a:pt x="70757" y="92273"/>
                  <a:pt x="50750" y="72267"/>
                  <a:pt x="50750" y="47625"/>
                </a:cubicBezTo>
                <a:close/>
                <a:moveTo>
                  <a:pt x="18008" y="179450"/>
                </a:moveTo>
                <a:cubicBezTo>
                  <a:pt x="18008" y="142801"/>
                  <a:pt x="47699" y="113109"/>
                  <a:pt x="84348" y="113109"/>
                </a:cubicBezTo>
                <a:lnTo>
                  <a:pt x="106449" y="113109"/>
                </a:lnTo>
                <a:cubicBezTo>
                  <a:pt x="143098" y="113109"/>
                  <a:pt x="172789" y="142801"/>
                  <a:pt x="172789" y="179450"/>
                </a:cubicBezTo>
                <a:cubicBezTo>
                  <a:pt x="172789" y="185551"/>
                  <a:pt x="167841" y="190500"/>
                  <a:pt x="161739" y="190500"/>
                </a:cubicBezTo>
                <a:lnTo>
                  <a:pt x="29059" y="190500"/>
                </a:lnTo>
                <a:cubicBezTo>
                  <a:pt x="22957" y="190500"/>
                  <a:pt x="18008" y="185551"/>
                  <a:pt x="18008" y="179450"/>
                </a:cubicBezTo>
                <a:close/>
                <a:moveTo>
                  <a:pt x="227819" y="46174"/>
                </a:moveTo>
                <a:cubicBezTo>
                  <a:pt x="231316" y="49671"/>
                  <a:pt x="231316" y="55327"/>
                  <a:pt x="227819" y="58787"/>
                </a:cubicBezTo>
                <a:lnTo>
                  <a:pt x="215205" y="71400"/>
                </a:lnTo>
                <a:lnTo>
                  <a:pt x="227819" y="84013"/>
                </a:lnTo>
                <a:cubicBezTo>
                  <a:pt x="231316" y="87511"/>
                  <a:pt x="231316" y="93166"/>
                  <a:pt x="227819" y="96627"/>
                </a:cubicBezTo>
                <a:cubicBezTo>
                  <a:pt x="224321" y="100087"/>
                  <a:pt x="218666" y="100124"/>
                  <a:pt x="215205" y="96627"/>
                </a:cubicBezTo>
                <a:lnTo>
                  <a:pt x="202592" y="84013"/>
                </a:lnTo>
                <a:lnTo>
                  <a:pt x="189979" y="96627"/>
                </a:lnTo>
                <a:cubicBezTo>
                  <a:pt x="186482" y="100124"/>
                  <a:pt x="180826" y="100124"/>
                  <a:pt x="177366" y="96627"/>
                </a:cubicBezTo>
                <a:cubicBezTo>
                  <a:pt x="173906" y="93129"/>
                  <a:pt x="173868" y="87474"/>
                  <a:pt x="177366" y="84013"/>
                </a:cubicBezTo>
                <a:lnTo>
                  <a:pt x="189979" y="71400"/>
                </a:lnTo>
                <a:lnTo>
                  <a:pt x="177366" y="58787"/>
                </a:lnTo>
                <a:cubicBezTo>
                  <a:pt x="173868" y="55290"/>
                  <a:pt x="173868" y="49634"/>
                  <a:pt x="177366" y="46174"/>
                </a:cubicBezTo>
                <a:cubicBezTo>
                  <a:pt x="180863" y="42714"/>
                  <a:pt x="186519" y="42676"/>
                  <a:pt x="189979" y="46174"/>
                </a:cubicBezTo>
                <a:lnTo>
                  <a:pt x="202592" y="58787"/>
                </a:lnTo>
                <a:lnTo>
                  <a:pt x="215205" y="46174"/>
                </a:lnTo>
                <a:cubicBezTo>
                  <a:pt x="218703" y="42676"/>
                  <a:pt x="224358" y="42676"/>
                  <a:pt x="227819" y="46174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7010400" y="1638300"/>
            <a:ext cx="14287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You Are NOT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438900" y="2171700"/>
            <a:ext cx="52197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Looking for a lawyer to take your case. </a:t>
            </a:r>
            <a:r>
              <a:rPr lang="en-US" sz="1200" b="1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tool doesn't represent you.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38900" y="2571750"/>
            <a:ext cx="5219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 structures what you already have so you can represent yourself or brief someone efficiently.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29350" y="4648200"/>
            <a:ext cx="5581650" cy="1828800"/>
          </a:xfrm>
          <a:custGeom>
            <a:avLst/>
            <a:gdLst/>
            <a:ahLst/>
            <a:cxnLst/>
            <a:rect l="l" t="t" r="r" b="b"/>
            <a:pathLst>
              <a:path w="5581650" h="1828800">
                <a:moveTo>
                  <a:pt x="0" y="0"/>
                </a:moveTo>
                <a:lnTo>
                  <a:pt x="5581650" y="0"/>
                </a:lnTo>
                <a:lnTo>
                  <a:pt x="558165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6229350" y="4648200"/>
            <a:ext cx="38100" cy="1828800"/>
          </a:xfrm>
          <a:custGeom>
            <a:avLst/>
            <a:gdLst/>
            <a:ahLst/>
            <a:cxnLst/>
            <a:rect l="l" t="t" r="r" b="b"/>
            <a:pathLst>
              <a:path w="38100" h="1828800">
                <a:moveTo>
                  <a:pt x="0" y="0"/>
                </a:moveTo>
                <a:lnTo>
                  <a:pt x="38100" y="0"/>
                </a:lnTo>
                <a:lnTo>
                  <a:pt x="381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6500813" y="49149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00719" y="0"/>
                  <a:pt x="105742" y="3014"/>
                  <a:pt x="108347" y="7813"/>
                </a:cubicBezTo>
                <a:lnTo>
                  <a:pt x="188714" y="156642"/>
                </a:lnTo>
                <a:cubicBezTo>
                  <a:pt x="191207" y="161255"/>
                  <a:pt x="191095" y="166836"/>
                  <a:pt x="188416" y="171338"/>
                </a:cubicBezTo>
                <a:cubicBezTo>
                  <a:pt x="185737" y="175840"/>
                  <a:pt x="180863" y="178594"/>
                  <a:pt x="175617" y="178594"/>
                </a:cubicBezTo>
                <a:lnTo>
                  <a:pt x="14883" y="178594"/>
                </a:lnTo>
                <a:cubicBezTo>
                  <a:pt x="9637" y="178594"/>
                  <a:pt x="4800" y="175840"/>
                  <a:pt x="2084" y="171338"/>
                </a:cubicBezTo>
                <a:cubicBezTo>
                  <a:pt x="-633" y="166836"/>
                  <a:pt x="-707" y="161255"/>
                  <a:pt x="1786" y="156642"/>
                </a:cubicBezTo>
                <a:lnTo>
                  <a:pt x="82153" y="7813"/>
                </a:lnTo>
                <a:cubicBezTo>
                  <a:pt x="84758" y="3014"/>
                  <a:pt x="89781" y="0"/>
                  <a:pt x="95250" y="0"/>
                </a:cubicBezTo>
                <a:close/>
                <a:moveTo>
                  <a:pt x="95250" y="62508"/>
                </a:moveTo>
                <a:cubicBezTo>
                  <a:pt x="90301" y="62508"/>
                  <a:pt x="86320" y="66489"/>
                  <a:pt x="86320" y="71438"/>
                </a:cubicBezTo>
                <a:lnTo>
                  <a:pt x="86320" y="113109"/>
                </a:lnTo>
                <a:cubicBezTo>
                  <a:pt x="86320" y="118058"/>
                  <a:pt x="90301" y="122039"/>
                  <a:pt x="95250" y="122039"/>
                </a:cubicBezTo>
                <a:cubicBezTo>
                  <a:pt x="100199" y="122039"/>
                  <a:pt x="104180" y="118058"/>
                  <a:pt x="104180" y="113109"/>
                </a:cubicBezTo>
                <a:lnTo>
                  <a:pt x="104180" y="71438"/>
                </a:lnTo>
                <a:cubicBezTo>
                  <a:pt x="104180" y="66489"/>
                  <a:pt x="100199" y="62508"/>
                  <a:pt x="95250" y="62508"/>
                </a:cubicBezTo>
                <a:close/>
                <a:moveTo>
                  <a:pt x="105184" y="142875"/>
                </a:moveTo>
                <a:cubicBezTo>
                  <a:pt x="105410" y="139188"/>
                  <a:pt x="103571" y="135679"/>
                  <a:pt x="100410" y="133767"/>
                </a:cubicBezTo>
                <a:cubicBezTo>
                  <a:pt x="97249" y="131855"/>
                  <a:pt x="93288" y="131855"/>
                  <a:pt x="90127" y="133767"/>
                </a:cubicBezTo>
                <a:cubicBezTo>
                  <a:pt x="86966" y="135679"/>
                  <a:pt x="85127" y="139188"/>
                  <a:pt x="85353" y="142875"/>
                </a:cubicBezTo>
                <a:cubicBezTo>
                  <a:pt x="85127" y="146562"/>
                  <a:pt x="86966" y="150071"/>
                  <a:pt x="90127" y="151983"/>
                </a:cubicBezTo>
                <a:cubicBezTo>
                  <a:pt x="93288" y="153895"/>
                  <a:pt x="97249" y="153895"/>
                  <a:pt x="100410" y="151983"/>
                </a:cubicBezTo>
                <a:cubicBezTo>
                  <a:pt x="103571" y="150071"/>
                  <a:pt x="105410" y="146562"/>
                  <a:pt x="105184" y="142875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6829425" y="4876800"/>
            <a:ext cx="4829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Complex Cases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829425" y="5181600"/>
            <a:ext cx="48291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If your matter involves </a:t>
            </a:r>
            <a:r>
              <a:rPr lang="en-US" sz="1200" b="1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multiple institutions, years of delay, or record deletion</a:t>
            </a: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829425" y="5753100"/>
            <a:ext cx="4829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984E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Skip this tutorial.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829425" y="6019800"/>
            <a:ext cx="4829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Contact </a:t>
            </a:r>
            <a:r>
              <a:rPr lang="en-US" sz="1200" dirty="0">
                <a:solidFill>
                  <a:srgbClr val="0984E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bricsnetworklegal.net@nashmarkai.com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kern="0" spc="105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Value Proposition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What This Does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5763" y="1338263"/>
            <a:ext cx="5591175" cy="1914525"/>
          </a:xfrm>
          <a:custGeom>
            <a:avLst/>
            <a:gdLst/>
            <a:ahLst/>
            <a:cxnLst/>
            <a:rect l="l" t="t" r="r" b="b"/>
            <a:pathLst>
              <a:path w="5591175" h="1914525">
                <a:moveTo>
                  <a:pt x="0" y="0"/>
                </a:moveTo>
                <a:lnTo>
                  <a:pt x="5591175" y="0"/>
                </a:lnTo>
                <a:lnTo>
                  <a:pt x="5591175" y="1914525"/>
                </a:lnTo>
                <a:lnTo>
                  <a:pt x="0" y="1914525"/>
                </a:lnTo>
                <a:lnTo>
                  <a:pt x="0" y="0"/>
                </a:lnTo>
                <a:close/>
              </a:path>
            </a:pathLst>
          </a:custGeom>
          <a:solidFill>
            <a:srgbClr val="636E72">
              <a:alpha val="5098"/>
            </a:srgbClr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19125" y="15716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36E72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52475" y="17049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0242" y="12799"/>
                </a:moveTo>
                <a:cubicBezTo>
                  <a:pt x="154707" y="10939"/>
                  <a:pt x="159804" y="11981"/>
                  <a:pt x="163227" y="15367"/>
                </a:cubicBezTo>
                <a:lnTo>
                  <a:pt x="187040" y="39179"/>
                </a:lnTo>
                <a:cubicBezTo>
                  <a:pt x="189272" y="41411"/>
                  <a:pt x="190537" y="44425"/>
                  <a:pt x="190537" y="47588"/>
                </a:cubicBezTo>
                <a:cubicBezTo>
                  <a:pt x="190537" y="50750"/>
                  <a:pt x="189272" y="53764"/>
                  <a:pt x="187040" y="55997"/>
                </a:cubicBezTo>
                <a:lnTo>
                  <a:pt x="163227" y="79809"/>
                </a:lnTo>
                <a:cubicBezTo>
                  <a:pt x="159804" y="83232"/>
                  <a:pt x="154707" y="84237"/>
                  <a:pt x="150242" y="82376"/>
                </a:cubicBezTo>
                <a:cubicBezTo>
                  <a:pt x="145777" y="80516"/>
                  <a:pt x="142875" y="76237"/>
                  <a:pt x="142875" y="71438"/>
                </a:cubicBezTo>
                <a:lnTo>
                  <a:pt x="142875" y="59531"/>
                </a:lnTo>
                <a:lnTo>
                  <a:pt x="130969" y="59531"/>
                </a:lnTo>
                <a:cubicBezTo>
                  <a:pt x="127211" y="59531"/>
                  <a:pt x="123676" y="61280"/>
                  <a:pt x="121444" y="64294"/>
                </a:cubicBezTo>
                <a:lnTo>
                  <a:pt x="109389" y="80367"/>
                </a:lnTo>
                <a:lnTo>
                  <a:pt x="94506" y="60536"/>
                </a:lnTo>
                <a:lnTo>
                  <a:pt x="102394" y="50006"/>
                </a:lnTo>
                <a:cubicBezTo>
                  <a:pt x="109128" y="41002"/>
                  <a:pt x="119732" y="35719"/>
                  <a:pt x="130969" y="35719"/>
                </a:cubicBezTo>
                <a:lnTo>
                  <a:pt x="142875" y="35719"/>
                </a:lnTo>
                <a:lnTo>
                  <a:pt x="142875" y="23812"/>
                </a:lnTo>
                <a:cubicBezTo>
                  <a:pt x="142875" y="19013"/>
                  <a:pt x="145777" y="14660"/>
                  <a:pt x="150242" y="12799"/>
                </a:cubicBezTo>
                <a:close/>
                <a:moveTo>
                  <a:pt x="57299" y="110133"/>
                </a:moveTo>
                <a:lnTo>
                  <a:pt x="72182" y="129964"/>
                </a:lnTo>
                <a:lnTo>
                  <a:pt x="64294" y="140494"/>
                </a:lnTo>
                <a:cubicBezTo>
                  <a:pt x="57559" y="149498"/>
                  <a:pt x="46955" y="154781"/>
                  <a:pt x="35719" y="154781"/>
                </a:cubicBezTo>
                <a:lnTo>
                  <a:pt x="11906" y="154781"/>
                </a:lnTo>
                <a:cubicBezTo>
                  <a:pt x="5321" y="154781"/>
                  <a:pt x="0" y="149461"/>
                  <a:pt x="0" y="142875"/>
                </a:cubicBezTo>
                <a:cubicBezTo>
                  <a:pt x="0" y="136289"/>
                  <a:pt x="5321" y="130969"/>
                  <a:pt x="11906" y="130969"/>
                </a:cubicBezTo>
                <a:lnTo>
                  <a:pt x="35719" y="130969"/>
                </a:lnTo>
                <a:cubicBezTo>
                  <a:pt x="39477" y="130969"/>
                  <a:pt x="43011" y="129220"/>
                  <a:pt x="45244" y="126206"/>
                </a:cubicBezTo>
                <a:lnTo>
                  <a:pt x="57299" y="110133"/>
                </a:lnTo>
                <a:close/>
                <a:moveTo>
                  <a:pt x="163190" y="175096"/>
                </a:moveTo>
                <a:cubicBezTo>
                  <a:pt x="159767" y="178519"/>
                  <a:pt x="154670" y="179524"/>
                  <a:pt x="150205" y="177664"/>
                </a:cubicBezTo>
                <a:cubicBezTo>
                  <a:pt x="145740" y="175803"/>
                  <a:pt x="142875" y="171487"/>
                  <a:pt x="142875" y="166688"/>
                </a:cubicBezTo>
                <a:lnTo>
                  <a:pt x="142875" y="154781"/>
                </a:lnTo>
                <a:lnTo>
                  <a:pt x="130969" y="154781"/>
                </a:lnTo>
                <a:cubicBezTo>
                  <a:pt x="119732" y="154781"/>
                  <a:pt x="109128" y="149498"/>
                  <a:pt x="102394" y="140494"/>
                </a:cubicBezTo>
                <a:lnTo>
                  <a:pt x="45244" y="64294"/>
                </a:lnTo>
                <a:cubicBezTo>
                  <a:pt x="43011" y="61280"/>
                  <a:pt x="39477" y="59531"/>
                  <a:pt x="35719" y="59531"/>
                </a:cubicBezTo>
                <a:lnTo>
                  <a:pt x="11906" y="59531"/>
                </a:lnTo>
                <a:cubicBezTo>
                  <a:pt x="5321" y="59531"/>
                  <a:pt x="0" y="54211"/>
                  <a:pt x="0" y="47625"/>
                </a:cubicBezTo>
                <a:cubicBezTo>
                  <a:pt x="0" y="41039"/>
                  <a:pt x="5321" y="35719"/>
                  <a:pt x="11906" y="35719"/>
                </a:cubicBezTo>
                <a:lnTo>
                  <a:pt x="35719" y="35719"/>
                </a:lnTo>
                <a:cubicBezTo>
                  <a:pt x="46955" y="35719"/>
                  <a:pt x="57559" y="41002"/>
                  <a:pt x="64294" y="50006"/>
                </a:cubicBezTo>
                <a:lnTo>
                  <a:pt x="121444" y="126206"/>
                </a:lnTo>
                <a:cubicBezTo>
                  <a:pt x="123676" y="129220"/>
                  <a:pt x="127211" y="130969"/>
                  <a:pt x="130969" y="130969"/>
                </a:cubicBezTo>
                <a:lnTo>
                  <a:pt x="142875" y="130969"/>
                </a:lnTo>
                <a:lnTo>
                  <a:pt x="142875" y="119063"/>
                </a:lnTo>
                <a:cubicBezTo>
                  <a:pt x="142875" y="114263"/>
                  <a:pt x="145777" y="109910"/>
                  <a:pt x="150242" y="108049"/>
                </a:cubicBezTo>
                <a:cubicBezTo>
                  <a:pt x="154707" y="106189"/>
                  <a:pt x="159804" y="107231"/>
                  <a:pt x="163227" y="110617"/>
                </a:cubicBezTo>
                <a:lnTo>
                  <a:pt x="187040" y="134429"/>
                </a:lnTo>
                <a:cubicBezTo>
                  <a:pt x="189272" y="136661"/>
                  <a:pt x="190537" y="139675"/>
                  <a:pt x="190537" y="142838"/>
                </a:cubicBezTo>
                <a:cubicBezTo>
                  <a:pt x="190537" y="146000"/>
                  <a:pt x="189272" y="149014"/>
                  <a:pt x="187040" y="151247"/>
                </a:cubicBezTo>
                <a:lnTo>
                  <a:pt x="163227" y="175059"/>
                </a:lnTo>
                <a:close/>
              </a:path>
            </a:pathLst>
          </a:custGeom>
          <a:solidFill>
            <a:srgbClr val="636E7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90625" y="1647825"/>
            <a:ext cx="7905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Before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19125" y="2181225"/>
            <a:ext cx="521017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You paste your </a:t>
            </a:r>
            <a:r>
              <a:rPr lang="en-US" sz="1350" b="1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chaos</a:t>
            </a:r>
            <a:r>
              <a:rPr lang="en-US" sz="135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scattered emails, fragmented notes, incomplete records. No structure, no legal framework, no clear argument.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219825" y="1343025"/>
            <a:ext cx="5581650" cy="1905000"/>
          </a:xfrm>
          <a:custGeom>
            <a:avLst/>
            <a:gdLst/>
            <a:ahLst/>
            <a:cxnLst/>
            <a:rect l="l" t="t" r="r" b="b"/>
            <a:pathLst>
              <a:path w="5581650" h="1905000">
                <a:moveTo>
                  <a:pt x="0" y="0"/>
                </a:moveTo>
                <a:lnTo>
                  <a:pt x="5581650" y="0"/>
                </a:lnTo>
                <a:lnTo>
                  <a:pt x="558165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5098"/>
            </a:srgbClr>
          </a:solidFill>
          <a:ln w="25400">
            <a:solidFill>
              <a:srgbClr val="098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6457950" y="1581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6591300" y="1714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71438" y="23812"/>
                </a:moveTo>
                <a:cubicBezTo>
                  <a:pt x="71438" y="17227"/>
                  <a:pt x="76758" y="11906"/>
                  <a:pt x="83344" y="11906"/>
                </a:cubicBezTo>
                <a:lnTo>
                  <a:pt x="107156" y="11906"/>
                </a:lnTo>
                <a:cubicBezTo>
                  <a:pt x="113742" y="11906"/>
                  <a:pt x="119063" y="17227"/>
                  <a:pt x="119063" y="23812"/>
                </a:cubicBezTo>
                <a:lnTo>
                  <a:pt x="119063" y="47625"/>
                </a:lnTo>
                <a:cubicBezTo>
                  <a:pt x="119063" y="54211"/>
                  <a:pt x="113742" y="59531"/>
                  <a:pt x="107156" y="59531"/>
                </a:cubicBezTo>
                <a:lnTo>
                  <a:pt x="104180" y="59531"/>
                </a:lnTo>
                <a:lnTo>
                  <a:pt x="104180" y="83344"/>
                </a:lnTo>
                <a:lnTo>
                  <a:pt x="148828" y="83344"/>
                </a:lnTo>
                <a:cubicBezTo>
                  <a:pt x="163637" y="83344"/>
                  <a:pt x="175617" y="95324"/>
                  <a:pt x="175617" y="110133"/>
                </a:cubicBezTo>
                <a:lnTo>
                  <a:pt x="175617" y="130969"/>
                </a:lnTo>
                <a:lnTo>
                  <a:pt x="178594" y="130969"/>
                </a:lnTo>
                <a:cubicBezTo>
                  <a:pt x="185179" y="130969"/>
                  <a:pt x="190500" y="136289"/>
                  <a:pt x="190500" y="142875"/>
                </a:cubicBezTo>
                <a:lnTo>
                  <a:pt x="190500" y="166688"/>
                </a:lnTo>
                <a:cubicBezTo>
                  <a:pt x="190500" y="173273"/>
                  <a:pt x="185179" y="178594"/>
                  <a:pt x="178594" y="178594"/>
                </a:cubicBezTo>
                <a:lnTo>
                  <a:pt x="154781" y="178594"/>
                </a:lnTo>
                <a:cubicBezTo>
                  <a:pt x="148196" y="178594"/>
                  <a:pt x="142875" y="173273"/>
                  <a:pt x="142875" y="166688"/>
                </a:cubicBezTo>
                <a:lnTo>
                  <a:pt x="142875" y="142875"/>
                </a:lnTo>
                <a:cubicBezTo>
                  <a:pt x="142875" y="136289"/>
                  <a:pt x="148196" y="130969"/>
                  <a:pt x="154781" y="130969"/>
                </a:cubicBezTo>
                <a:lnTo>
                  <a:pt x="157758" y="130969"/>
                </a:lnTo>
                <a:lnTo>
                  <a:pt x="157758" y="110133"/>
                </a:lnTo>
                <a:cubicBezTo>
                  <a:pt x="157758" y="105184"/>
                  <a:pt x="153777" y="101203"/>
                  <a:pt x="148828" y="101203"/>
                </a:cubicBezTo>
                <a:lnTo>
                  <a:pt x="104180" y="101203"/>
                </a:lnTo>
                <a:lnTo>
                  <a:pt x="104180" y="130969"/>
                </a:lnTo>
                <a:lnTo>
                  <a:pt x="107156" y="130969"/>
                </a:lnTo>
                <a:cubicBezTo>
                  <a:pt x="113742" y="130969"/>
                  <a:pt x="119063" y="136289"/>
                  <a:pt x="119063" y="142875"/>
                </a:cubicBezTo>
                <a:lnTo>
                  <a:pt x="119063" y="166688"/>
                </a:lnTo>
                <a:cubicBezTo>
                  <a:pt x="119063" y="173273"/>
                  <a:pt x="113742" y="178594"/>
                  <a:pt x="107156" y="178594"/>
                </a:cubicBezTo>
                <a:lnTo>
                  <a:pt x="83344" y="178594"/>
                </a:lnTo>
                <a:cubicBezTo>
                  <a:pt x="76758" y="178594"/>
                  <a:pt x="71438" y="173273"/>
                  <a:pt x="71438" y="166688"/>
                </a:cubicBezTo>
                <a:lnTo>
                  <a:pt x="71438" y="142875"/>
                </a:lnTo>
                <a:cubicBezTo>
                  <a:pt x="71438" y="136289"/>
                  <a:pt x="76758" y="130969"/>
                  <a:pt x="83344" y="130969"/>
                </a:cubicBezTo>
                <a:lnTo>
                  <a:pt x="86320" y="130969"/>
                </a:lnTo>
                <a:lnTo>
                  <a:pt x="86320" y="101203"/>
                </a:lnTo>
                <a:lnTo>
                  <a:pt x="41672" y="101203"/>
                </a:lnTo>
                <a:cubicBezTo>
                  <a:pt x="36723" y="101203"/>
                  <a:pt x="32742" y="105184"/>
                  <a:pt x="32742" y="110133"/>
                </a:cubicBezTo>
                <a:lnTo>
                  <a:pt x="32742" y="130969"/>
                </a:lnTo>
                <a:lnTo>
                  <a:pt x="35719" y="130969"/>
                </a:lnTo>
                <a:cubicBezTo>
                  <a:pt x="42304" y="130969"/>
                  <a:pt x="47625" y="136289"/>
                  <a:pt x="47625" y="142875"/>
                </a:cubicBezTo>
                <a:lnTo>
                  <a:pt x="47625" y="166688"/>
                </a:lnTo>
                <a:cubicBezTo>
                  <a:pt x="47625" y="173273"/>
                  <a:pt x="42304" y="178594"/>
                  <a:pt x="35719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42875"/>
                </a:lnTo>
                <a:cubicBezTo>
                  <a:pt x="0" y="136289"/>
                  <a:pt x="5321" y="130969"/>
                  <a:pt x="11906" y="130969"/>
                </a:cubicBezTo>
                <a:lnTo>
                  <a:pt x="14883" y="130969"/>
                </a:lnTo>
                <a:lnTo>
                  <a:pt x="14883" y="110133"/>
                </a:lnTo>
                <a:cubicBezTo>
                  <a:pt x="14883" y="95324"/>
                  <a:pt x="26863" y="83344"/>
                  <a:pt x="41672" y="83344"/>
                </a:cubicBezTo>
                <a:lnTo>
                  <a:pt x="86320" y="83344"/>
                </a:lnTo>
                <a:lnTo>
                  <a:pt x="86320" y="59531"/>
                </a:lnTo>
                <a:lnTo>
                  <a:pt x="83344" y="59531"/>
                </a:lnTo>
                <a:cubicBezTo>
                  <a:pt x="76758" y="59531"/>
                  <a:pt x="71438" y="54211"/>
                  <a:pt x="71438" y="47625"/>
                </a:cubicBezTo>
                <a:lnTo>
                  <a:pt x="71438" y="23812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029450" y="1657350"/>
            <a:ext cx="628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After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457950" y="2190750"/>
            <a:ext cx="51911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You get back a </a:t>
            </a:r>
            <a:r>
              <a:rPr lang="en-US" sz="1350" b="1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legal structure</a:t>
            </a:r>
            <a:r>
              <a:rPr lang="en-US" sz="1350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that names exactly where they broke the rules — in language that </a:t>
            </a:r>
            <a:r>
              <a:rPr lang="en-US" sz="1350" dirty="0">
                <a:solidFill>
                  <a:srgbClr val="1E272E"/>
                </a:solidFill>
                <a:highlight>
                  <a:srgbClr val="0984E3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courts and tribunals recognize </a:t>
            </a:r>
            <a:r>
              <a:rPr lang="en-US" sz="1350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1000" y="3483769"/>
            <a:ext cx="11430000" cy="2324100"/>
          </a:xfrm>
          <a:custGeom>
            <a:avLst/>
            <a:gdLst/>
            <a:ahLst/>
            <a:cxnLst/>
            <a:rect l="l" t="t" r="r" b="b"/>
            <a:pathLst>
              <a:path w="11430000" h="2324100">
                <a:moveTo>
                  <a:pt x="0" y="0"/>
                </a:moveTo>
                <a:lnTo>
                  <a:pt x="11430000" y="0"/>
                </a:lnTo>
                <a:lnTo>
                  <a:pt x="11430000" y="2324100"/>
                </a:lnTo>
                <a:lnTo>
                  <a:pt x="0" y="232410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09600" y="3712369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733425" y="3864769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57163" y="0"/>
                </a:moveTo>
                <a:cubicBezTo>
                  <a:pt x="157163" y="-7903"/>
                  <a:pt x="150778" y="-14287"/>
                  <a:pt x="142875" y="-14287"/>
                </a:cubicBezTo>
                <a:cubicBezTo>
                  <a:pt x="134972" y="-14287"/>
                  <a:pt x="128588" y="-7903"/>
                  <a:pt x="128588" y="0"/>
                </a:cubicBezTo>
                <a:lnTo>
                  <a:pt x="128588" y="28575"/>
                </a:lnTo>
                <a:lnTo>
                  <a:pt x="85725" y="28575"/>
                </a:lnTo>
                <a:cubicBezTo>
                  <a:pt x="62061" y="28575"/>
                  <a:pt x="42863" y="47774"/>
                  <a:pt x="42863" y="71438"/>
                </a:cubicBezTo>
                <a:lnTo>
                  <a:pt x="42863" y="171450"/>
                </a:lnTo>
                <a:cubicBezTo>
                  <a:pt x="42863" y="195114"/>
                  <a:pt x="62061" y="214313"/>
                  <a:pt x="85725" y="214313"/>
                </a:cubicBezTo>
                <a:lnTo>
                  <a:pt x="200025" y="214313"/>
                </a:lnTo>
                <a:cubicBezTo>
                  <a:pt x="223689" y="214313"/>
                  <a:pt x="242888" y="195114"/>
                  <a:pt x="242888" y="171450"/>
                </a:cubicBezTo>
                <a:lnTo>
                  <a:pt x="242888" y="71438"/>
                </a:lnTo>
                <a:cubicBezTo>
                  <a:pt x="242888" y="47774"/>
                  <a:pt x="223689" y="28575"/>
                  <a:pt x="200025" y="28575"/>
                </a:cubicBezTo>
                <a:lnTo>
                  <a:pt x="157163" y="28575"/>
                </a:lnTo>
                <a:lnTo>
                  <a:pt x="157163" y="0"/>
                </a:lnTo>
                <a:close/>
                <a:moveTo>
                  <a:pt x="71438" y="164306"/>
                </a:moveTo>
                <a:cubicBezTo>
                  <a:pt x="71438" y="158368"/>
                  <a:pt x="76215" y="153591"/>
                  <a:pt x="82153" y="153591"/>
                </a:cubicBezTo>
                <a:lnTo>
                  <a:pt x="96441" y="153591"/>
                </a:lnTo>
                <a:cubicBezTo>
                  <a:pt x="102379" y="153591"/>
                  <a:pt x="107156" y="158368"/>
                  <a:pt x="107156" y="164306"/>
                </a:cubicBezTo>
                <a:cubicBezTo>
                  <a:pt x="107156" y="170244"/>
                  <a:pt x="102379" y="175022"/>
                  <a:pt x="96441" y="175022"/>
                </a:cubicBezTo>
                <a:lnTo>
                  <a:pt x="82153" y="175022"/>
                </a:lnTo>
                <a:cubicBezTo>
                  <a:pt x="76215" y="175022"/>
                  <a:pt x="71438" y="170244"/>
                  <a:pt x="71438" y="164306"/>
                </a:cubicBezTo>
                <a:close/>
                <a:moveTo>
                  <a:pt x="125016" y="164306"/>
                </a:moveTo>
                <a:cubicBezTo>
                  <a:pt x="125016" y="158368"/>
                  <a:pt x="129793" y="153591"/>
                  <a:pt x="135731" y="153591"/>
                </a:cubicBezTo>
                <a:lnTo>
                  <a:pt x="150019" y="153591"/>
                </a:lnTo>
                <a:cubicBezTo>
                  <a:pt x="155957" y="153591"/>
                  <a:pt x="160734" y="158368"/>
                  <a:pt x="160734" y="164306"/>
                </a:cubicBezTo>
                <a:cubicBezTo>
                  <a:pt x="160734" y="170244"/>
                  <a:pt x="155957" y="175022"/>
                  <a:pt x="150019" y="175022"/>
                </a:cubicBezTo>
                <a:lnTo>
                  <a:pt x="135731" y="175022"/>
                </a:lnTo>
                <a:cubicBezTo>
                  <a:pt x="129793" y="175022"/>
                  <a:pt x="125016" y="170244"/>
                  <a:pt x="125016" y="164306"/>
                </a:cubicBezTo>
                <a:close/>
                <a:moveTo>
                  <a:pt x="178594" y="164306"/>
                </a:moveTo>
                <a:cubicBezTo>
                  <a:pt x="178594" y="158368"/>
                  <a:pt x="183371" y="153591"/>
                  <a:pt x="189309" y="153591"/>
                </a:cubicBezTo>
                <a:lnTo>
                  <a:pt x="203597" y="153591"/>
                </a:lnTo>
                <a:cubicBezTo>
                  <a:pt x="209535" y="153591"/>
                  <a:pt x="214313" y="158368"/>
                  <a:pt x="214313" y="164306"/>
                </a:cubicBezTo>
                <a:cubicBezTo>
                  <a:pt x="214313" y="170244"/>
                  <a:pt x="209535" y="175022"/>
                  <a:pt x="203597" y="175022"/>
                </a:cubicBezTo>
                <a:lnTo>
                  <a:pt x="189309" y="175022"/>
                </a:lnTo>
                <a:cubicBezTo>
                  <a:pt x="183371" y="175022"/>
                  <a:pt x="178594" y="170244"/>
                  <a:pt x="178594" y="164306"/>
                </a:cubicBezTo>
                <a:close/>
                <a:moveTo>
                  <a:pt x="100013" y="78581"/>
                </a:moveTo>
                <a:cubicBezTo>
                  <a:pt x="111841" y="78581"/>
                  <a:pt x="121444" y="88184"/>
                  <a:pt x="121444" y="100013"/>
                </a:cubicBezTo>
                <a:cubicBezTo>
                  <a:pt x="121444" y="111841"/>
                  <a:pt x="111841" y="121444"/>
                  <a:pt x="100013" y="121444"/>
                </a:cubicBezTo>
                <a:cubicBezTo>
                  <a:pt x="88184" y="121444"/>
                  <a:pt x="78581" y="111841"/>
                  <a:pt x="78581" y="100013"/>
                </a:cubicBezTo>
                <a:cubicBezTo>
                  <a:pt x="78581" y="88184"/>
                  <a:pt x="88184" y="78581"/>
                  <a:pt x="100013" y="78581"/>
                </a:cubicBezTo>
                <a:close/>
                <a:moveTo>
                  <a:pt x="164306" y="100013"/>
                </a:moveTo>
                <a:cubicBezTo>
                  <a:pt x="164306" y="88184"/>
                  <a:pt x="173909" y="78581"/>
                  <a:pt x="185738" y="78581"/>
                </a:cubicBezTo>
                <a:cubicBezTo>
                  <a:pt x="197566" y="78581"/>
                  <a:pt x="207169" y="88184"/>
                  <a:pt x="207169" y="100013"/>
                </a:cubicBezTo>
                <a:cubicBezTo>
                  <a:pt x="207169" y="111841"/>
                  <a:pt x="197566" y="121444"/>
                  <a:pt x="185738" y="121444"/>
                </a:cubicBezTo>
                <a:cubicBezTo>
                  <a:pt x="173909" y="121444"/>
                  <a:pt x="164306" y="111841"/>
                  <a:pt x="164306" y="100013"/>
                </a:cubicBezTo>
                <a:close/>
                <a:moveTo>
                  <a:pt x="28575" y="100013"/>
                </a:moveTo>
                <a:cubicBezTo>
                  <a:pt x="28575" y="92110"/>
                  <a:pt x="22190" y="85725"/>
                  <a:pt x="14288" y="85725"/>
                </a:cubicBezTo>
                <a:cubicBezTo>
                  <a:pt x="6385" y="85725"/>
                  <a:pt x="0" y="92110"/>
                  <a:pt x="0" y="100013"/>
                </a:cubicBezTo>
                <a:lnTo>
                  <a:pt x="0" y="142875"/>
                </a:lnTo>
                <a:cubicBezTo>
                  <a:pt x="0" y="150778"/>
                  <a:pt x="6385" y="157163"/>
                  <a:pt x="14288" y="157163"/>
                </a:cubicBezTo>
                <a:cubicBezTo>
                  <a:pt x="22190" y="157163"/>
                  <a:pt x="28575" y="150778"/>
                  <a:pt x="28575" y="142875"/>
                </a:cubicBezTo>
                <a:lnTo>
                  <a:pt x="28575" y="100013"/>
                </a:lnTo>
                <a:close/>
                <a:moveTo>
                  <a:pt x="271463" y="85725"/>
                </a:moveTo>
                <a:cubicBezTo>
                  <a:pt x="263560" y="85725"/>
                  <a:pt x="257175" y="92110"/>
                  <a:pt x="257175" y="100013"/>
                </a:cubicBezTo>
                <a:lnTo>
                  <a:pt x="257175" y="142875"/>
                </a:lnTo>
                <a:cubicBezTo>
                  <a:pt x="257175" y="150778"/>
                  <a:pt x="263560" y="157163"/>
                  <a:pt x="271463" y="157163"/>
                </a:cubicBezTo>
                <a:cubicBezTo>
                  <a:pt x="279365" y="157163"/>
                  <a:pt x="285750" y="150778"/>
                  <a:pt x="285750" y="142875"/>
                </a:cubicBezTo>
                <a:lnTo>
                  <a:pt x="285750" y="100013"/>
                </a:lnTo>
                <a:cubicBezTo>
                  <a:pt x="285750" y="92110"/>
                  <a:pt x="279365" y="85725"/>
                  <a:pt x="271463" y="85725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295400" y="3712369"/>
            <a:ext cx="16287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Workflow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295400" y="4017169"/>
            <a:ext cx="1590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From analysis to action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09600" y="4398169"/>
            <a:ext cx="3552825" cy="1181100"/>
          </a:xfrm>
          <a:custGeom>
            <a:avLst/>
            <a:gdLst/>
            <a:ahLst/>
            <a:cxnLst/>
            <a:rect l="l" t="t" r="r" b="b"/>
            <a:pathLst>
              <a:path w="3552825" h="1181100">
                <a:moveTo>
                  <a:pt x="0" y="0"/>
                </a:moveTo>
                <a:lnTo>
                  <a:pt x="3552825" y="0"/>
                </a:lnTo>
                <a:lnTo>
                  <a:pt x="3552825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762000" y="455056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28663" y="4550569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43000" y="4569619"/>
            <a:ext cx="1438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Structured Output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62000" y="4931569"/>
            <a:ext cx="33242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Legal pattern identified, breach conditions flagged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317950" y="4398169"/>
            <a:ext cx="3552825" cy="1181100"/>
          </a:xfrm>
          <a:custGeom>
            <a:avLst/>
            <a:gdLst/>
            <a:ahLst/>
            <a:cxnLst/>
            <a:rect l="l" t="t" r="r" b="b"/>
            <a:pathLst>
              <a:path w="3552825" h="1181100">
                <a:moveTo>
                  <a:pt x="0" y="0"/>
                </a:moveTo>
                <a:lnTo>
                  <a:pt x="3552825" y="0"/>
                </a:lnTo>
                <a:lnTo>
                  <a:pt x="3552825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470350" y="455056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437013" y="4550569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851350" y="4569619"/>
            <a:ext cx="1362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GenAI Assistance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508450" y="4931569"/>
            <a:ext cx="33242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 DeepsSeek/Mistral/Kimi/GPT/Claude to expand into documents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8026301" y="4398169"/>
            <a:ext cx="3552825" cy="1181100"/>
          </a:xfrm>
          <a:custGeom>
            <a:avLst/>
            <a:gdLst/>
            <a:ahLst/>
            <a:cxnLst/>
            <a:rect l="l" t="t" r="r" b="b"/>
            <a:pathLst>
              <a:path w="3552825" h="1181100">
                <a:moveTo>
                  <a:pt x="0" y="0"/>
                </a:moveTo>
                <a:lnTo>
                  <a:pt x="3552825" y="0"/>
                </a:lnTo>
                <a:lnTo>
                  <a:pt x="3552825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8178701" y="455056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8145363" y="4550569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559701" y="4569619"/>
            <a:ext cx="137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Legal Documents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8178701" y="4931569"/>
            <a:ext cx="33242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Formal complaints, chronologies, submissions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194125" y="606504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4460825" y="6036469"/>
            <a:ext cx="361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5074593" y="606504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5341293" y="6036469"/>
            <a:ext cx="866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Anonymous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65094" y="606504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6731794" y="6036469"/>
            <a:ext cx="1362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account needed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kern="0" spc="105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Preparation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Before You Start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333500"/>
            <a:ext cx="7162800" cy="3867150"/>
          </a:xfrm>
          <a:custGeom>
            <a:avLst/>
            <a:gdLst/>
            <a:ahLst/>
            <a:cxnLst/>
            <a:rect l="l" t="t" r="r" b="b"/>
            <a:pathLst>
              <a:path w="7162800" h="3867150">
                <a:moveTo>
                  <a:pt x="0" y="0"/>
                </a:moveTo>
                <a:lnTo>
                  <a:pt x="7162800" y="0"/>
                </a:lnTo>
                <a:lnTo>
                  <a:pt x="7162800" y="3867150"/>
                </a:lnTo>
                <a:lnTo>
                  <a:pt x="0" y="38671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85800" y="18573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866775" y="2009775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9035" y="14288"/>
                </a:moveTo>
                <a:lnTo>
                  <a:pt x="142875" y="14288"/>
                </a:lnTo>
                <a:cubicBezTo>
                  <a:pt x="158636" y="14288"/>
                  <a:pt x="171450" y="27102"/>
                  <a:pt x="171450" y="42863"/>
                </a:cubicBezTo>
                <a:lnTo>
                  <a:pt x="171450" y="200025"/>
                </a:lnTo>
                <a:cubicBezTo>
                  <a:pt x="171450" y="215786"/>
                  <a:pt x="158636" y="228600"/>
                  <a:pt x="142875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42863"/>
                </a:lnTo>
                <a:cubicBezTo>
                  <a:pt x="0" y="27102"/>
                  <a:pt x="12814" y="14288"/>
                  <a:pt x="28575" y="14288"/>
                </a:cubicBezTo>
                <a:lnTo>
                  <a:pt x="32415" y="14288"/>
                </a:lnTo>
                <a:cubicBezTo>
                  <a:pt x="37326" y="5760"/>
                  <a:pt x="46568" y="0"/>
                  <a:pt x="57150" y="0"/>
                </a:cubicBezTo>
                <a:lnTo>
                  <a:pt x="114300" y="0"/>
                </a:lnTo>
                <a:cubicBezTo>
                  <a:pt x="124882" y="0"/>
                  <a:pt x="134124" y="5760"/>
                  <a:pt x="139035" y="14288"/>
                </a:cubicBezTo>
                <a:close/>
                <a:moveTo>
                  <a:pt x="110728" y="50006"/>
                </a:moveTo>
                <a:cubicBezTo>
                  <a:pt x="116666" y="50006"/>
                  <a:pt x="121444" y="45229"/>
                  <a:pt x="121444" y="39291"/>
                </a:cubicBezTo>
                <a:cubicBezTo>
                  <a:pt x="121444" y="33352"/>
                  <a:pt x="116666" y="28575"/>
                  <a:pt x="110728" y="28575"/>
                </a:cubicBezTo>
                <a:lnTo>
                  <a:pt x="60722" y="28575"/>
                </a:lnTo>
                <a:cubicBezTo>
                  <a:pt x="54784" y="28575"/>
                  <a:pt x="50006" y="33352"/>
                  <a:pt x="50006" y="39291"/>
                </a:cubicBezTo>
                <a:cubicBezTo>
                  <a:pt x="50006" y="45229"/>
                  <a:pt x="54784" y="50006"/>
                  <a:pt x="60722" y="50006"/>
                </a:cubicBezTo>
                <a:lnTo>
                  <a:pt x="110728" y="50006"/>
                </a:lnTo>
                <a:close/>
                <a:moveTo>
                  <a:pt x="57150" y="114300"/>
                </a:moveTo>
                <a:cubicBezTo>
                  <a:pt x="57150" y="106415"/>
                  <a:pt x="50748" y="100013"/>
                  <a:pt x="42863" y="100013"/>
                </a:cubicBezTo>
                <a:cubicBezTo>
                  <a:pt x="34977" y="100013"/>
                  <a:pt x="28575" y="106415"/>
                  <a:pt x="28575" y="114300"/>
                </a:cubicBezTo>
                <a:cubicBezTo>
                  <a:pt x="28575" y="122185"/>
                  <a:pt x="34977" y="128588"/>
                  <a:pt x="42863" y="128588"/>
                </a:cubicBezTo>
                <a:cubicBezTo>
                  <a:pt x="50748" y="128588"/>
                  <a:pt x="57150" y="122185"/>
                  <a:pt x="57150" y="114300"/>
                </a:cubicBezTo>
                <a:close/>
                <a:moveTo>
                  <a:pt x="71438" y="114300"/>
                </a:moveTo>
                <a:cubicBezTo>
                  <a:pt x="71438" y="120238"/>
                  <a:pt x="76215" y="125016"/>
                  <a:pt x="82153" y="125016"/>
                </a:cubicBezTo>
                <a:lnTo>
                  <a:pt x="132159" y="125016"/>
                </a:lnTo>
                <a:cubicBezTo>
                  <a:pt x="138098" y="125016"/>
                  <a:pt x="142875" y="120238"/>
                  <a:pt x="142875" y="114300"/>
                </a:cubicBezTo>
                <a:cubicBezTo>
                  <a:pt x="142875" y="108362"/>
                  <a:pt x="138098" y="103584"/>
                  <a:pt x="132159" y="103584"/>
                </a:cubicBezTo>
                <a:lnTo>
                  <a:pt x="82153" y="103584"/>
                </a:lnTo>
                <a:cubicBezTo>
                  <a:pt x="76215" y="103584"/>
                  <a:pt x="71438" y="108362"/>
                  <a:pt x="71438" y="114300"/>
                </a:cubicBezTo>
                <a:close/>
                <a:moveTo>
                  <a:pt x="71438" y="171450"/>
                </a:moveTo>
                <a:cubicBezTo>
                  <a:pt x="71438" y="177388"/>
                  <a:pt x="76215" y="182166"/>
                  <a:pt x="82153" y="182166"/>
                </a:cubicBezTo>
                <a:lnTo>
                  <a:pt x="132159" y="182166"/>
                </a:lnTo>
                <a:cubicBezTo>
                  <a:pt x="138098" y="182166"/>
                  <a:pt x="142875" y="177388"/>
                  <a:pt x="142875" y="171450"/>
                </a:cubicBezTo>
                <a:cubicBezTo>
                  <a:pt x="142875" y="165512"/>
                  <a:pt x="138098" y="160734"/>
                  <a:pt x="132159" y="160734"/>
                </a:cubicBezTo>
                <a:lnTo>
                  <a:pt x="82153" y="160734"/>
                </a:lnTo>
                <a:cubicBezTo>
                  <a:pt x="76215" y="160734"/>
                  <a:pt x="71438" y="165512"/>
                  <a:pt x="71438" y="171450"/>
                </a:cubicBezTo>
                <a:close/>
                <a:moveTo>
                  <a:pt x="42863" y="185738"/>
                </a:moveTo>
                <a:cubicBezTo>
                  <a:pt x="50748" y="185738"/>
                  <a:pt x="57150" y="179335"/>
                  <a:pt x="57150" y="171450"/>
                </a:cubicBezTo>
                <a:cubicBezTo>
                  <a:pt x="57150" y="163565"/>
                  <a:pt x="50748" y="157163"/>
                  <a:pt x="42863" y="157163"/>
                </a:cubicBezTo>
                <a:cubicBezTo>
                  <a:pt x="34977" y="157163"/>
                  <a:pt x="28575" y="163565"/>
                  <a:pt x="28575" y="171450"/>
                </a:cubicBezTo>
                <a:cubicBezTo>
                  <a:pt x="28575" y="179335"/>
                  <a:pt x="34977" y="185738"/>
                  <a:pt x="42863" y="185738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333500" y="1952625"/>
            <a:ext cx="16383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Have Ready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85800" y="26193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14388" y="2724150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21431" y="0"/>
                </a:moveTo>
                <a:cubicBezTo>
                  <a:pt x="9611" y="0"/>
                  <a:pt x="0" y="9611"/>
                  <a:pt x="0" y="21431"/>
                </a:cubicBezTo>
                <a:lnTo>
                  <a:pt x="0" y="150019"/>
                </a:lnTo>
                <a:cubicBezTo>
                  <a:pt x="0" y="161839"/>
                  <a:pt x="9611" y="171450"/>
                  <a:pt x="21431" y="171450"/>
                </a:cubicBezTo>
                <a:lnTo>
                  <a:pt x="107156" y="171450"/>
                </a:lnTo>
                <a:cubicBezTo>
                  <a:pt x="118977" y="171450"/>
                  <a:pt x="128588" y="161839"/>
                  <a:pt x="128588" y="150019"/>
                </a:cubicBezTo>
                <a:lnTo>
                  <a:pt x="128588" y="21431"/>
                </a:lnTo>
                <a:cubicBezTo>
                  <a:pt x="128588" y="9611"/>
                  <a:pt x="118977" y="0"/>
                  <a:pt x="107156" y="0"/>
                </a:cubicBezTo>
                <a:lnTo>
                  <a:pt x="21431" y="0"/>
                </a:lnTo>
                <a:close/>
                <a:moveTo>
                  <a:pt x="58936" y="117872"/>
                </a:moveTo>
                <a:lnTo>
                  <a:pt x="69652" y="117872"/>
                </a:lnTo>
                <a:cubicBezTo>
                  <a:pt x="75579" y="117872"/>
                  <a:pt x="80367" y="122660"/>
                  <a:pt x="80367" y="128588"/>
                </a:cubicBezTo>
                <a:lnTo>
                  <a:pt x="80367" y="155377"/>
                </a:lnTo>
                <a:lnTo>
                  <a:pt x="48220" y="155377"/>
                </a:lnTo>
                <a:lnTo>
                  <a:pt x="48220" y="128588"/>
                </a:lnTo>
                <a:cubicBezTo>
                  <a:pt x="48220" y="122660"/>
                  <a:pt x="53009" y="117872"/>
                  <a:pt x="58936" y="117872"/>
                </a:cubicBezTo>
                <a:close/>
                <a:moveTo>
                  <a:pt x="32147" y="37505"/>
                </a:moveTo>
                <a:cubicBezTo>
                  <a:pt x="32147" y="34558"/>
                  <a:pt x="34558" y="32147"/>
                  <a:pt x="37505" y="32147"/>
                </a:cubicBezTo>
                <a:lnTo>
                  <a:pt x="48220" y="32147"/>
                </a:lnTo>
                <a:cubicBezTo>
                  <a:pt x="51167" y="32147"/>
                  <a:pt x="53578" y="34558"/>
                  <a:pt x="53578" y="37505"/>
                </a:cubicBezTo>
                <a:lnTo>
                  <a:pt x="53578" y="48220"/>
                </a:lnTo>
                <a:cubicBezTo>
                  <a:pt x="53578" y="51167"/>
                  <a:pt x="51167" y="53578"/>
                  <a:pt x="48220" y="53578"/>
                </a:cubicBezTo>
                <a:lnTo>
                  <a:pt x="37505" y="53578"/>
                </a:lnTo>
                <a:cubicBezTo>
                  <a:pt x="34558" y="53578"/>
                  <a:pt x="32147" y="51167"/>
                  <a:pt x="32147" y="48220"/>
                </a:cubicBezTo>
                <a:lnTo>
                  <a:pt x="32147" y="37505"/>
                </a:lnTo>
                <a:close/>
                <a:moveTo>
                  <a:pt x="80367" y="32147"/>
                </a:moveTo>
                <a:lnTo>
                  <a:pt x="91083" y="32147"/>
                </a:lnTo>
                <a:cubicBezTo>
                  <a:pt x="94030" y="32147"/>
                  <a:pt x="96441" y="34558"/>
                  <a:pt x="96441" y="37505"/>
                </a:cubicBezTo>
                <a:lnTo>
                  <a:pt x="96441" y="48220"/>
                </a:lnTo>
                <a:cubicBezTo>
                  <a:pt x="96441" y="51167"/>
                  <a:pt x="94030" y="53578"/>
                  <a:pt x="91083" y="53578"/>
                </a:cubicBezTo>
                <a:lnTo>
                  <a:pt x="80367" y="53578"/>
                </a:lnTo>
                <a:cubicBezTo>
                  <a:pt x="77420" y="53578"/>
                  <a:pt x="75009" y="51167"/>
                  <a:pt x="75009" y="48220"/>
                </a:cubicBezTo>
                <a:lnTo>
                  <a:pt x="75009" y="37505"/>
                </a:lnTo>
                <a:cubicBezTo>
                  <a:pt x="75009" y="34558"/>
                  <a:pt x="77420" y="32147"/>
                  <a:pt x="80367" y="32147"/>
                </a:cubicBezTo>
                <a:close/>
                <a:moveTo>
                  <a:pt x="32147" y="80367"/>
                </a:moveTo>
                <a:cubicBezTo>
                  <a:pt x="32147" y="77420"/>
                  <a:pt x="34558" y="75009"/>
                  <a:pt x="37505" y="75009"/>
                </a:cubicBezTo>
                <a:lnTo>
                  <a:pt x="48220" y="75009"/>
                </a:lnTo>
                <a:cubicBezTo>
                  <a:pt x="51167" y="75009"/>
                  <a:pt x="53578" y="77420"/>
                  <a:pt x="53578" y="80367"/>
                </a:cubicBezTo>
                <a:lnTo>
                  <a:pt x="53578" y="91083"/>
                </a:lnTo>
                <a:cubicBezTo>
                  <a:pt x="53578" y="94030"/>
                  <a:pt x="51167" y="96441"/>
                  <a:pt x="48220" y="96441"/>
                </a:cubicBezTo>
                <a:lnTo>
                  <a:pt x="37505" y="96441"/>
                </a:lnTo>
                <a:cubicBezTo>
                  <a:pt x="34558" y="96441"/>
                  <a:pt x="32147" y="94030"/>
                  <a:pt x="32147" y="91083"/>
                </a:cubicBezTo>
                <a:lnTo>
                  <a:pt x="32147" y="80367"/>
                </a:lnTo>
                <a:close/>
                <a:moveTo>
                  <a:pt x="80367" y="75009"/>
                </a:moveTo>
                <a:lnTo>
                  <a:pt x="91083" y="75009"/>
                </a:lnTo>
                <a:cubicBezTo>
                  <a:pt x="94030" y="75009"/>
                  <a:pt x="96441" y="77420"/>
                  <a:pt x="96441" y="80367"/>
                </a:cubicBezTo>
                <a:lnTo>
                  <a:pt x="96441" y="91083"/>
                </a:lnTo>
                <a:cubicBezTo>
                  <a:pt x="96441" y="94030"/>
                  <a:pt x="94030" y="96441"/>
                  <a:pt x="91083" y="96441"/>
                </a:cubicBezTo>
                <a:lnTo>
                  <a:pt x="80367" y="96441"/>
                </a:lnTo>
                <a:cubicBezTo>
                  <a:pt x="77420" y="96441"/>
                  <a:pt x="75009" y="94030"/>
                  <a:pt x="75009" y="91083"/>
                </a:cubicBezTo>
                <a:lnTo>
                  <a:pt x="75009" y="80367"/>
                </a:lnTo>
                <a:cubicBezTo>
                  <a:pt x="75009" y="77420"/>
                  <a:pt x="77420" y="75009"/>
                  <a:pt x="80367" y="75009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219200" y="2619375"/>
            <a:ext cx="3800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Name of the organisation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19200" y="2924175"/>
            <a:ext cx="3781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If known — council, NHS trust, court, landlord, employer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85800" y="33813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803672" y="3486150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42863" y="0"/>
                </a:moveTo>
                <a:cubicBezTo>
                  <a:pt x="48790" y="0"/>
                  <a:pt x="53578" y="4789"/>
                  <a:pt x="53578" y="10716"/>
                </a:cubicBezTo>
                <a:lnTo>
                  <a:pt x="53578" y="21431"/>
                </a:lnTo>
                <a:lnTo>
                  <a:pt x="96441" y="21431"/>
                </a:lnTo>
                <a:lnTo>
                  <a:pt x="96441" y="10716"/>
                </a:lnTo>
                <a:cubicBezTo>
                  <a:pt x="96441" y="4789"/>
                  <a:pt x="101229" y="0"/>
                  <a:pt x="107156" y="0"/>
                </a:cubicBezTo>
                <a:cubicBezTo>
                  <a:pt x="113083" y="0"/>
                  <a:pt x="117872" y="4789"/>
                  <a:pt x="117872" y="10716"/>
                </a:cubicBezTo>
                <a:lnTo>
                  <a:pt x="117872" y="21431"/>
                </a:lnTo>
                <a:lnTo>
                  <a:pt x="128588" y="21431"/>
                </a:lnTo>
                <a:cubicBezTo>
                  <a:pt x="140408" y="21431"/>
                  <a:pt x="150019" y="31042"/>
                  <a:pt x="150019" y="42863"/>
                </a:cubicBezTo>
                <a:lnTo>
                  <a:pt x="150019" y="139303"/>
                </a:lnTo>
                <a:cubicBezTo>
                  <a:pt x="150019" y="151124"/>
                  <a:pt x="140408" y="160734"/>
                  <a:pt x="128588" y="160734"/>
                </a:cubicBezTo>
                <a:lnTo>
                  <a:pt x="21431" y="160734"/>
                </a:lnTo>
                <a:cubicBezTo>
                  <a:pt x="9611" y="160734"/>
                  <a:pt x="0" y="151124"/>
                  <a:pt x="0" y="139303"/>
                </a:cubicBezTo>
                <a:lnTo>
                  <a:pt x="0" y="42863"/>
                </a:lnTo>
                <a:cubicBezTo>
                  <a:pt x="0" y="31042"/>
                  <a:pt x="9611" y="21431"/>
                  <a:pt x="21431" y="21431"/>
                </a:cubicBezTo>
                <a:lnTo>
                  <a:pt x="32147" y="21431"/>
                </a:lnTo>
                <a:lnTo>
                  <a:pt x="32147" y="10716"/>
                </a:lnTo>
                <a:cubicBezTo>
                  <a:pt x="32147" y="4789"/>
                  <a:pt x="36935" y="0"/>
                  <a:pt x="42863" y="0"/>
                </a:cubicBezTo>
                <a:close/>
                <a:moveTo>
                  <a:pt x="21431" y="80367"/>
                </a:moveTo>
                <a:lnTo>
                  <a:pt x="21431" y="91083"/>
                </a:lnTo>
                <a:cubicBezTo>
                  <a:pt x="21431" y="94030"/>
                  <a:pt x="23842" y="96441"/>
                  <a:pt x="26789" y="96441"/>
                </a:cubicBezTo>
                <a:lnTo>
                  <a:pt x="37505" y="96441"/>
                </a:lnTo>
                <a:cubicBezTo>
                  <a:pt x="40451" y="96441"/>
                  <a:pt x="42863" y="94030"/>
                  <a:pt x="42863" y="91083"/>
                </a:cubicBezTo>
                <a:lnTo>
                  <a:pt x="42863" y="80367"/>
                </a:lnTo>
                <a:cubicBezTo>
                  <a:pt x="42863" y="77420"/>
                  <a:pt x="40451" y="75009"/>
                  <a:pt x="37505" y="75009"/>
                </a:cubicBezTo>
                <a:lnTo>
                  <a:pt x="26789" y="75009"/>
                </a:lnTo>
                <a:cubicBezTo>
                  <a:pt x="23842" y="75009"/>
                  <a:pt x="21431" y="77420"/>
                  <a:pt x="21431" y="80367"/>
                </a:cubicBezTo>
                <a:close/>
                <a:moveTo>
                  <a:pt x="64294" y="80367"/>
                </a:moveTo>
                <a:lnTo>
                  <a:pt x="64294" y="91083"/>
                </a:lnTo>
                <a:cubicBezTo>
                  <a:pt x="64294" y="94030"/>
                  <a:pt x="66705" y="96441"/>
                  <a:pt x="69652" y="96441"/>
                </a:cubicBezTo>
                <a:lnTo>
                  <a:pt x="80367" y="96441"/>
                </a:lnTo>
                <a:cubicBezTo>
                  <a:pt x="83314" y="96441"/>
                  <a:pt x="85725" y="94030"/>
                  <a:pt x="85725" y="91083"/>
                </a:cubicBezTo>
                <a:lnTo>
                  <a:pt x="85725" y="80367"/>
                </a:lnTo>
                <a:cubicBezTo>
                  <a:pt x="85725" y="77420"/>
                  <a:pt x="83314" y="75009"/>
                  <a:pt x="80367" y="75009"/>
                </a:cubicBezTo>
                <a:lnTo>
                  <a:pt x="69652" y="75009"/>
                </a:lnTo>
                <a:cubicBezTo>
                  <a:pt x="66705" y="75009"/>
                  <a:pt x="64294" y="77420"/>
                  <a:pt x="64294" y="80367"/>
                </a:cubicBezTo>
                <a:close/>
                <a:moveTo>
                  <a:pt x="112514" y="75009"/>
                </a:moveTo>
                <a:cubicBezTo>
                  <a:pt x="109567" y="75009"/>
                  <a:pt x="107156" y="77420"/>
                  <a:pt x="107156" y="80367"/>
                </a:cubicBezTo>
                <a:lnTo>
                  <a:pt x="107156" y="91083"/>
                </a:lnTo>
                <a:cubicBezTo>
                  <a:pt x="107156" y="94030"/>
                  <a:pt x="109567" y="96441"/>
                  <a:pt x="112514" y="96441"/>
                </a:cubicBezTo>
                <a:lnTo>
                  <a:pt x="123230" y="96441"/>
                </a:lnTo>
                <a:cubicBezTo>
                  <a:pt x="126176" y="96441"/>
                  <a:pt x="128588" y="94030"/>
                  <a:pt x="128588" y="91083"/>
                </a:cubicBezTo>
                <a:lnTo>
                  <a:pt x="128588" y="80367"/>
                </a:lnTo>
                <a:cubicBezTo>
                  <a:pt x="128588" y="77420"/>
                  <a:pt x="126176" y="75009"/>
                  <a:pt x="123230" y="75009"/>
                </a:cubicBezTo>
                <a:lnTo>
                  <a:pt x="112514" y="75009"/>
                </a:lnTo>
                <a:close/>
                <a:moveTo>
                  <a:pt x="21431" y="123230"/>
                </a:moveTo>
                <a:lnTo>
                  <a:pt x="21431" y="133945"/>
                </a:lnTo>
                <a:cubicBezTo>
                  <a:pt x="21431" y="136892"/>
                  <a:pt x="23842" y="139303"/>
                  <a:pt x="26789" y="139303"/>
                </a:cubicBezTo>
                <a:lnTo>
                  <a:pt x="37505" y="139303"/>
                </a:lnTo>
                <a:cubicBezTo>
                  <a:pt x="40451" y="139303"/>
                  <a:pt x="42863" y="136892"/>
                  <a:pt x="42863" y="133945"/>
                </a:cubicBezTo>
                <a:lnTo>
                  <a:pt x="42863" y="123230"/>
                </a:lnTo>
                <a:cubicBezTo>
                  <a:pt x="42863" y="120283"/>
                  <a:pt x="40451" y="117872"/>
                  <a:pt x="37505" y="117872"/>
                </a:cubicBezTo>
                <a:lnTo>
                  <a:pt x="26789" y="117872"/>
                </a:lnTo>
                <a:cubicBezTo>
                  <a:pt x="23842" y="117872"/>
                  <a:pt x="21431" y="120283"/>
                  <a:pt x="21431" y="123230"/>
                </a:cubicBezTo>
                <a:close/>
                <a:moveTo>
                  <a:pt x="69652" y="117872"/>
                </a:moveTo>
                <a:cubicBezTo>
                  <a:pt x="66705" y="117872"/>
                  <a:pt x="64294" y="120283"/>
                  <a:pt x="64294" y="123230"/>
                </a:cubicBezTo>
                <a:lnTo>
                  <a:pt x="64294" y="133945"/>
                </a:lnTo>
                <a:cubicBezTo>
                  <a:pt x="64294" y="136892"/>
                  <a:pt x="66705" y="139303"/>
                  <a:pt x="69652" y="139303"/>
                </a:cubicBezTo>
                <a:lnTo>
                  <a:pt x="80367" y="139303"/>
                </a:lnTo>
                <a:cubicBezTo>
                  <a:pt x="83314" y="139303"/>
                  <a:pt x="85725" y="136892"/>
                  <a:pt x="85725" y="133945"/>
                </a:cubicBezTo>
                <a:lnTo>
                  <a:pt x="85725" y="123230"/>
                </a:lnTo>
                <a:cubicBezTo>
                  <a:pt x="85725" y="120283"/>
                  <a:pt x="83314" y="117872"/>
                  <a:pt x="80367" y="117872"/>
                </a:cubicBezTo>
                <a:lnTo>
                  <a:pt x="69652" y="117872"/>
                </a:lnTo>
                <a:close/>
                <a:moveTo>
                  <a:pt x="107156" y="123230"/>
                </a:moveTo>
                <a:lnTo>
                  <a:pt x="107156" y="133945"/>
                </a:lnTo>
                <a:cubicBezTo>
                  <a:pt x="107156" y="136892"/>
                  <a:pt x="109567" y="139303"/>
                  <a:pt x="112514" y="139303"/>
                </a:cubicBezTo>
                <a:lnTo>
                  <a:pt x="123230" y="139303"/>
                </a:lnTo>
                <a:cubicBezTo>
                  <a:pt x="126176" y="139303"/>
                  <a:pt x="128588" y="136892"/>
                  <a:pt x="128588" y="133945"/>
                </a:cubicBezTo>
                <a:lnTo>
                  <a:pt x="128588" y="123230"/>
                </a:lnTo>
                <a:cubicBezTo>
                  <a:pt x="128588" y="120283"/>
                  <a:pt x="126176" y="117872"/>
                  <a:pt x="123230" y="117872"/>
                </a:cubicBezTo>
                <a:lnTo>
                  <a:pt x="112514" y="117872"/>
                </a:lnTo>
                <a:cubicBezTo>
                  <a:pt x="109567" y="117872"/>
                  <a:pt x="107156" y="120283"/>
                  <a:pt x="107156" y="12323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219200" y="3381375"/>
            <a:ext cx="337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Rough dates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219200" y="3686175"/>
            <a:ext cx="335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When incidents occurred — exact or approximate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85800" y="41433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814388" y="4248150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0" y="21431"/>
                </a:moveTo>
                <a:cubicBezTo>
                  <a:pt x="0" y="9611"/>
                  <a:pt x="9611" y="0"/>
                  <a:pt x="21431" y="0"/>
                </a:cubicBezTo>
                <a:lnTo>
                  <a:pt x="71493" y="0"/>
                </a:lnTo>
                <a:cubicBezTo>
                  <a:pt x="77186" y="0"/>
                  <a:pt x="82644" y="2244"/>
                  <a:pt x="86663" y="6262"/>
                </a:cubicBezTo>
                <a:lnTo>
                  <a:pt x="122326" y="41958"/>
                </a:lnTo>
                <a:cubicBezTo>
                  <a:pt x="126344" y="45977"/>
                  <a:pt x="128588" y="51435"/>
                  <a:pt x="128588" y="57128"/>
                </a:cubicBezTo>
                <a:lnTo>
                  <a:pt x="128588" y="150019"/>
                </a:lnTo>
                <a:cubicBezTo>
                  <a:pt x="128588" y="161839"/>
                  <a:pt x="118977" y="171450"/>
                  <a:pt x="107156" y="171450"/>
                </a:cubicBezTo>
                <a:lnTo>
                  <a:pt x="21431" y="171450"/>
                </a:lnTo>
                <a:cubicBezTo>
                  <a:pt x="9611" y="171450"/>
                  <a:pt x="0" y="161839"/>
                  <a:pt x="0" y="150019"/>
                </a:cubicBezTo>
                <a:lnTo>
                  <a:pt x="0" y="21431"/>
                </a:lnTo>
                <a:close/>
                <a:moveTo>
                  <a:pt x="69652" y="19590"/>
                </a:moveTo>
                <a:lnTo>
                  <a:pt x="69652" y="50899"/>
                </a:lnTo>
                <a:cubicBezTo>
                  <a:pt x="69652" y="55353"/>
                  <a:pt x="73235" y="58936"/>
                  <a:pt x="77688" y="58936"/>
                </a:cubicBezTo>
                <a:lnTo>
                  <a:pt x="108998" y="58936"/>
                </a:lnTo>
                <a:lnTo>
                  <a:pt x="69652" y="19590"/>
                </a:lnTo>
                <a:close/>
                <a:moveTo>
                  <a:pt x="40184" y="85725"/>
                </a:moveTo>
                <a:cubicBezTo>
                  <a:pt x="35730" y="85725"/>
                  <a:pt x="32147" y="89308"/>
                  <a:pt x="32147" y="93762"/>
                </a:cubicBezTo>
                <a:cubicBezTo>
                  <a:pt x="32147" y="98215"/>
                  <a:pt x="35730" y="101798"/>
                  <a:pt x="40184" y="101798"/>
                </a:cubicBezTo>
                <a:lnTo>
                  <a:pt x="88404" y="101798"/>
                </a:lnTo>
                <a:cubicBezTo>
                  <a:pt x="92858" y="101798"/>
                  <a:pt x="96441" y="98215"/>
                  <a:pt x="96441" y="93762"/>
                </a:cubicBezTo>
                <a:cubicBezTo>
                  <a:pt x="96441" y="89308"/>
                  <a:pt x="92858" y="85725"/>
                  <a:pt x="88404" y="85725"/>
                </a:cubicBezTo>
                <a:lnTo>
                  <a:pt x="40184" y="85725"/>
                </a:lnTo>
                <a:close/>
                <a:moveTo>
                  <a:pt x="40184" y="117872"/>
                </a:moveTo>
                <a:cubicBezTo>
                  <a:pt x="35730" y="117872"/>
                  <a:pt x="32147" y="121455"/>
                  <a:pt x="32147" y="125909"/>
                </a:cubicBezTo>
                <a:cubicBezTo>
                  <a:pt x="32147" y="130362"/>
                  <a:pt x="35730" y="133945"/>
                  <a:pt x="40184" y="133945"/>
                </a:cubicBezTo>
                <a:lnTo>
                  <a:pt x="88404" y="133945"/>
                </a:lnTo>
                <a:cubicBezTo>
                  <a:pt x="92858" y="133945"/>
                  <a:pt x="96441" y="130362"/>
                  <a:pt x="96441" y="125909"/>
                </a:cubicBezTo>
                <a:cubicBezTo>
                  <a:pt x="96441" y="121455"/>
                  <a:pt x="92858" y="117872"/>
                  <a:pt x="88404" y="117872"/>
                </a:cubicBezTo>
                <a:lnTo>
                  <a:pt x="40184" y="117872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1219200" y="4143375"/>
            <a:ext cx="3695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Text from evidence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219200" y="4448175"/>
            <a:ext cx="3676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Emails, letters, or notes — copy-paste only, no uploads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00050" y="5429250"/>
            <a:ext cx="7143750" cy="1047750"/>
          </a:xfrm>
          <a:custGeom>
            <a:avLst/>
            <a:gdLst/>
            <a:ahLst/>
            <a:cxnLst/>
            <a:rect l="l" t="t" r="r" b="b"/>
            <a:pathLst>
              <a:path w="7143750" h="1047750">
                <a:moveTo>
                  <a:pt x="0" y="0"/>
                </a:moveTo>
                <a:lnTo>
                  <a:pt x="7143750" y="0"/>
                </a:lnTo>
                <a:lnTo>
                  <a:pt x="714375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400050" y="5429250"/>
            <a:ext cx="38100" cy="1047750"/>
          </a:xfrm>
          <a:custGeom>
            <a:avLst/>
            <a:gdLst/>
            <a:ahLst/>
            <a:cxnLst/>
            <a:rect l="l" t="t" r="r" b="b"/>
            <a:pathLst>
              <a:path w="38100" h="1047750">
                <a:moveTo>
                  <a:pt x="0" y="0"/>
                </a:moveTo>
                <a:lnTo>
                  <a:pt x="38100" y="0"/>
                </a:lnTo>
                <a:lnTo>
                  <a:pt x="3810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676275" y="56959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16354" y="0"/>
                  <a:pt x="118408" y="446"/>
                  <a:pt x="120283" y="1295"/>
                </a:cubicBezTo>
                <a:lnTo>
                  <a:pt x="204401" y="36969"/>
                </a:lnTo>
                <a:cubicBezTo>
                  <a:pt x="214223" y="41121"/>
                  <a:pt x="221546" y="50810"/>
                  <a:pt x="221501" y="62508"/>
                </a:cubicBezTo>
                <a:cubicBezTo>
                  <a:pt x="221278" y="106799"/>
                  <a:pt x="203061" y="187836"/>
                  <a:pt x="126132" y="224671"/>
                </a:cubicBezTo>
                <a:cubicBezTo>
                  <a:pt x="118676" y="228243"/>
                  <a:pt x="110014" y="228243"/>
                  <a:pt x="102557" y="224671"/>
                </a:cubicBezTo>
                <a:cubicBezTo>
                  <a:pt x="25584" y="187836"/>
                  <a:pt x="7412" y="106799"/>
                  <a:pt x="7188" y="62508"/>
                </a:cubicBezTo>
                <a:cubicBezTo>
                  <a:pt x="7144" y="50810"/>
                  <a:pt x="14466" y="41121"/>
                  <a:pt x="24289" y="36969"/>
                </a:cubicBezTo>
                <a:lnTo>
                  <a:pt x="108362" y="1295"/>
                </a:lnTo>
                <a:cubicBezTo>
                  <a:pt x="110237" y="446"/>
                  <a:pt x="112246" y="0"/>
                  <a:pt x="114300" y="0"/>
                </a:cubicBezTo>
                <a:close/>
                <a:moveTo>
                  <a:pt x="114300" y="29825"/>
                </a:moveTo>
                <a:lnTo>
                  <a:pt x="114300" y="198641"/>
                </a:lnTo>
                <a:cubicBezTo>
                  <a:pt x="175915" y="168816"/>
                  <a:pt x="192479" y="102736"/>
                  <a:pt x="192881" y="63178"/>
                </a:cubicBezTo>
                <a:lnTo>
                  <a:pt x="114300" y="29870"/>
                </a:lnTo>
                <a:lnTo>
                  <a:pt x="114300" y="2987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047750" y="5657850"/>
            <a:ext cx="6343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Work somewhere private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47750" y="6000750"/>
            <a:ext cx="6324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is sensitive legal information. Ensure you're in a secure location before entering any details.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772400" y="1333500"/>
            <a:ext cx="4038600" cy="5143500"/>
          </a:xfrm>
          <a:custGeom>
            <a:avLst/>
            <a:gdLst/>
            <a:ahLst/>
            <a:cxnLst/>
            <a:rect l="l" t="t" r="r" b="b"/>
            <a:pathLst>
              <a:path w="4038600" h="5143500">
                <a:moveTo>
                  <a:pt x="0" y="0"/>
                </a:moveTo>
                <a:lnTo>
                  <a:pt x="4038600" y="0"/>
                </a:lnTo>
                <a:lnTo>
                  <a:pt x="40386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636E72">
              <a:alpha val="5098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7943850" y="1628775"/>
            <a:ext cx="3695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Input Format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8005763" y="2166938"/>
            <a:ext cx="3571875" cy="1228725"/>
          </a:xfrm>
          <a:custGeom>
            <a:avLst/>
            <a:gdLst/>
            <a:ahLst/>
            <a:cxnLst/>
            <a:rect l="l" t="t" r="r" b="b"/>
            <a:pathLst>
              <a:path w="3571875" h="1228725">
                <a:moveTo>
                  <a:pt x="0" y="0"/>
                </a:moveTo>
                <a:lnTo>
                  <a:pt x="3571875" y="0"/>
                </a:lnTo>
                <a:lnTo>
                  <a:pt x="3571875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8212931" y="240030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23812" y="23812"/>
                </a:moveTo>
                <a:cubicBezTo>
                  <a:pt x="10678" y="23812"/>
                  <a:pt x="0" y="34491"/>
                  <a:pt x="0" y="47625"/>
                </a:cubicBez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90500" y="166688"/>
                </a:lnTo>
                <a:cubicBezTo>
                  <a:pt x="203634" y="166688"/>
                  <a:pt x="214313" y="156009"/>
                  <a:pt x="214313" y="142875"/>
                </a:cubicBezTo>
                <a:lnTo>
                  <a:pt x="214313" y="47625"/>
                </a:lnTo>
                <a:cubicBezTo>
                  <a:pt x="214313" y="34491"/>
                  <a:pt x="203634" y="23812"/>
                  <a:pt x="190500" y="23812"/>
                </a:cubicBezTo>
                <a:lnTo>
                  <a:pt x="23812" y="23812"/>
                </a:lnTo>
                <a:close/>
                <a:moveTo>
                  <a:pt x="29766" y="47625"/>
                </a:moveTo>
                <a:lnTo>
                  <a:pt x="41672" y="47625"/>
                </a:lnTo>
                <a:cubicBezTo>
                  <a:pt x="44946" y="47625"/>
                  <a:pt x="47625" y="50304"/>
                  <a:pt x="47625" y="53578"/>
                </a:cubicBezTo>
                <a:lnTo>
                  <a:pt x="47625" y="65484"/>
                </a:lnTo>
                <a:cubicBezTo>
                  <a:pt x="47625" y="68759"/>
                  <a:pt x="44946" y="71438"/>
                  <a:pt x="41672" y="71438"/>
                </a:cubicBezTo>
                <a:lnTo>
                  <a:pt x="29766" y="71438"/>
                </a:lnTo>
                <a:cubicBezTo>
                  <a:pt x="26491" y="71438"/>
                  <a:pt x="23812" y="68759"/>
                  <a:pt x="23812" y="65484"/>
                </a:cubicBezTo>
                <a:lnTo>
                  <a:pt x="23812" y="53578"/>
                </a:lnTo>
                <a:cubicBezTo>
                  <a:pt x="23812" y="50304"/>
                  <a:pt x="26491" y="47625"/>
                  <a:pt x="29766" y="47625"/>
                </a:cubicBezTo>
                <a:close/>
                <a:moveTo>
                  <a:pt x="23812" y="89297"/>
                </a:moveTo>
                <a:cubicBezTo>
                  <a:pt x="23812" y="86023"/>
                  <a:pt x="26491" y="83344"/>
                  <a:pt x="29766" y="83344"/>
                </a:cubicBezTo>
                <a:lnTo>
                  <a:pt x="41672" y="83344"/>
                </a:lnTo>
                <a:cubicBezTo>
                  <a:pt x="44946" y="83344"/>
                  <a:pt x="47625" y="86023"/>
                  <a:pt x="47625" y="89297"/>
                </a:cubicBezTo>
                <a:lnTo>
                  <a:pt x="47625" y="101203"/>
                </a:lnTo>
                <a:cubicBezTo>
                  <a:pt x="47625" y="104477"/>
                  <a:pt x="44946" y="107156"/>
                  <a:pt x="41672" y="107156"/>
                </a:cubicBezTo>
                <a:lnTo>
                  <a:pt x="29766" y="107156"/>
                </a:lnTo>
                <a:cubicBezTo>
                  <a:pt x="26491" y="107156"/>
                  <a:pt x="23812" y="104477"/>
                  <a:pt x="23812" y="101203"/>
                </a:cubicBezTo>
                <a:lnTo>
                  <a:pt x="23812" y="89297"/>
                </a:lnTo>
                <a:close/>
                <a:moveTo>
                  <a:pt x="65484" y="47625"/>
                </a:moveTo>
                <a:lnTo>
                  <a:pt x="77391" y="47625"/>
                </a:lnTo>
                <a:cubicBezTo>
                  <a:pt x="80665" y="47625"/>
                  <a:pt x="83344" y="50304"/>
                  <a:pt x="83344" y="53578"/>
                </a:cubicBezTo>
                <a:lnTo>
                  <a:pt x="83344" y="65484"/>
                </a:lnTo>
                <a:cubicBezTo>
                  <a:pt x="83344" y="68759"/>
                  <a:pt x="80665" y="71438"/>
                  <a:pt x="77391" y="71438"/>
                </a:cubicBezTo>
                <a:lnTo>
                  <a:pt x="65484" y="71438"/>
                </a:lnTo>
                <a:cubicBezTo>
                  <a:pt x="62210" y="71438"/>
                  <a:pt x="59531" y="68759"/>
                  <a:pt x="59531" y="65484"/>
                </a:cubicBezTo>
                <a:lnTo>
                  <a:pt x="59531" y="53578"/>
                </a:lnTo>
                <a:cubicBezTo>
                  <a:pt x="59531" y="50304"/>
                  <a:pt x="62210" y="47625"/>
                  <a:pt x="65484" y="47625"/>
                </a:cubicBezTo>
                <a:close/>
                <a:moveTo>
                  <a:pt x="59531" y="89297"/>
                </a:moveTo>
                <a:cubicBezTo>
                  <a:pt x="59531" y="86023"/>
                  <a:pt x="62210" y="83344"/>
                  <a:pt x="65484" y="83344"/>
                </a:cubicBezTo>
                <a:lnTo>
                  <a:pt x="77391" y="83344"/>
                </a:lnTo>
                <a:cubicBezTo>
                  <a:pt x="80665" y="83344"/>
                  <a:pt x="83344" y="86023"/>
                  <a:pt x="83344" y="89297"/>
                </a:cubicBezTo>
                <a:lnTo>
                  <a:pt x="83344" y="101203"/>
                </a:lnTo>
                <a:cubicBezTo>
                  <a:pt x="83344" y="104477"/>
                  <a:pt x="80665" y="107156"/>
                  <a:pt x="77391" y="107156"/>
                </a:cubicBezTo>
                <a:lnTo>
                  <a:pt x="65484" y="107156"/>
                </a:lnTo>
                <a:cubicBezTo>
                  <a:pt x="62210" y="107156"/>
                  <a:pt x="59531" y="104477"/>
                  <a:pt x="59531" y="101203"/>
                </a:cubicBezTo>
                <a:lnTo>
                  <a:pt x="59531" y="89297"/>
                </a:lnTo>
                <a:close/>
                <a:moveTo>
                  <a:pt x="65484" y="119063"/>
                </a:moveTo>
                <a:lnTo>
                  <a:pt x="148828" y="119063"/>
                </a:lnTo>
                <a:cubicBezTo>
                  <a:pt x="152102" y="119063"/>
                  <a:pt x="154781" y="121741"/>
                  <a:pt x="154781" y="125016"/>
                </a:cubicBezTo>
                <a:lnTo>
                  <a:pt x="154781" y="136922"/>
                </a:lnTo>
                <a:cubicBezTo>
                  <a:pt x="154781" y="140196"/>
                  <a:pt x="152102" y="142875"/>
                  <a:pt x="148828" y="142875"/>
                </a:cubicBezTo>
                <a:lnTo>
                  <a:pt x="65484" y="142875"/>
                </a:lnTo>
                <a:cubicBezTo>
                  <a:pt x="62210" y="142875"/>
                  <a:pt x="59531" y="140196"/>
                  <a:pt x="59531" y="136922"/>
                </a:cubicBezTo>
                <a:lnTo>
                  <a:pt x="59531" y="125016"/>
                </a:lnTo>
                <a:cubicBezTo>
                  <a:pt x="59531" y="121741"/>
                  <a:pt x="62210" y="119063"/>
                  <a:pt x="65484" y="119063"/>
                </a:cubicBezTo>
                <a:close/>
                <a:moveTo>
                  <a:pt x="95250" y="53578"/>
                </a:moveTo>
                <a:cubicBezTo>
                  <a:pt x="95250" y="50304"/>
                  <a:pt x="97929" y="47625"/>
                  <a:pt x="101203" y="47625"/>
                </a:cubicBezTo>
                <a:lnTo>
                  <a:pt x="113109" y="47625"/>
                </a:lnTo>
                <a:cubicBezTo>
                  <a:pt x="116384" y="47625"/>
                  <a:pt x="119063" y="50304"/>
                  <a:pt x="119063" y="53578"/>
                </a:cubicBezTo>
                <a:lnTo>
                  <a:pt x="119063" y="65484"/>
                </a:lnTo>
                <a:cubicBezTo>
                  <a:pt x="119063" y="68759"/>
                  <a:pt x="116384" y="71438"/>
                  <a:pt x="113109" y="71438"/>
                </a:cubicBezTo>
                <a:lnTo>
                  <a:pt x="101203" y="71438"/>
                </a:lnTo>
                <a:cubicBezTo>
                  <a:pt x="97929" y="71438"/>
                  <a:pt x="95250" y="68759"/>
                  <a:pt x="95250" y="65484"/>
                </a:cubicBezTo>
                <a:lnTo>
                  <a:pt x="95250" y="53578"/>
                </a:lnTo>
                <a:close/>
                <a:moveTo>
                  <a:pt x="101203" y="83344"/>
                </a:moveTo>
                <a:lnTo>
                  <a:pt x="113109" y="83344"/>
                </a:lnTo>
                <a:cubicBezTo>
                  <a:pt x="116384" y="83344"/>
                  <a:pt x="119063" y="86023"/>
                  <a:pt x="119063" y="89297"/>
                </a:cubicBezTo>
                <a:lnTo>
                  <a:pt x="119063" y="101203"/>
                </a:lnTo>
                <a:cubicBezTo>
                  <a:pt x="119063" y="104477"/>
                  <a:pt x="116384" y="107156"/>
                  <a:pt x="113109" y="107156"/>
                </a:cubicBezTo>
                <a:lnTo>
                  <a:pt x="101203" y="107156"/>
                </a:lnTo>
                <a:cubicBezTo>
                  <a:pt x="97929" y="107156"/>
                  <a:pt x="95250" y="104477"/>
                  <a:pt x="95250" y="101203"/>
                </a:cubicBezTo>
                <a:lnTo>
                  <a:pt x="95250" y="89297"/>
                </a:lnTo>
                <a:cubicBezTo>
                  <a:pt x="95250" y="86023"/>
                  <a:pt x="97929" y="83344"/>
                  <a:pt x="101203" y="83344"/>
                </a:cubicBezTo>
                <a:close/>
                <a:moveTo>
                  <a:pt x="130969" y="53578"/>
                </a:moveTo>
                <a:cubicBezTo>
                  <a:pt x="130969" y="50304"/>
                  <a:pt x="133648" y="47625"/>
                  <a:pt x="136922" y="47625"/>
                </a:cubicBezTo>
                <a:lnTo>
                  <a:pt x="148828" y="47625"/>
                </a:lnTo>
                <a:cubicBezTo>
                  <a:pt x="152102" y="47625"/>
                  <a:pt x="154781" y="50304"/>
                  <a:pt x="154781" y="53578"/>
                </a:cubicBezTo>
                <a:lnTo>
                  <a:pt x="154781" y="65484"/>
                </a:lnTo>
                <a:cubicBezTo>
                  <a:pt x="154781" y="68759"/>
                  <a:pt x="152102" y="71438"/>
                  <a:pt x="148828" y="71438"/>
                </a:cubicBezTo>
                <a:lnTo>
                  <a:pt x="136922" y="71438"/>
                </a:lnTo>
                <a:cubicBezTo>
                  <a:pt x="133648" y="71438"/>
                  <a:pt x="130969" y="68759"/>
                  <a:pt x="130969" y="65484"/>
                </a:cubicBezTo>
                <a:lnTo>
                  <a:pt x="130969" y="53578"/>
                </a:lnTo>
                <a:close/>
                <a:moveTo>
                  <a:pt x="136922" y="83344"/>
                </a:moveTo>
                <a:lnTo>
                  <a:pt x="148828" y="83344"/>
                </a:lnTo>
                <a:cubicBezTo>
                  <a:pt x="152102" y="83344"/>
                  <a:pt x="154781" y="86023"/>
                  <a:pt x="154781" y="89297"/>
                </a:cubicBezTo>
                <a:lnTo>
                  <a:pt x="154781" y="101203"/>
                </a:lnTo>
                <a:cubicBezTo>
                  <a:pt x="154781" y="104477"/>
                  <a:pt x="152102" y="107156"/>
                  <a:pt x="148828" y="107156"/>
                </a:cubicBezTo>
                <a:lnTo>
                  <a:pt x="136922" y="107156"/>
                </a:lnTo>
                <a:cubicBezTo>
                  <a:pt x="133648" y="107156"/>
                  <a:pt x="130969" y="104477"/>
                  <a:pt x="130969" y="101203"/>
                </a:cubicBezTo>
                <a:lnTo>
                  <a:pt x="130969" y="89297"/>
                </a:lnTo>
                <a:cubicBezTo>
                  <a:pt x="130969" y="86023"/>
                  <a:pt x="133648" y="83344"/>
                  <a:pt x="136922" y="83344"/>
                </a:cubicBezTo>
                <a:close/>
                <a:moveTo>
                  <a:pt x="166688" y="53578"/>
                </a:moveTo>
                <a:cubicBezTo>
                  <a:pt x="166688" y="50304"/>
                  <a:pt x="169366" y="47625"/>
                  <a:pt x="172641" y="47625"/>
                </a:cubicBezTo>
                <a:lnTo>
                  <a:pt x="184547" y="47625"/>
                </a:lnTo>
                <a:cubicBezTo>
                  <a:pt x="187821" y="47625"/>
                  <a:pt x="190500" y="50304"/>
                  <a:pt x="190500" y="53578"/>
                </a:cubicBezTo>
                <a:lnTo>
                  <a:pt x="190500" y="65484"/>
                </a:lnTo>
                <a:cubicBezTo>
                  <a:pt x="190500" y="68759"/>
                  <a:pt x="187821" y="71438"/>
                  <a:pt x="184547" y="71438"/>
                </a:cubicBezTo>
                <a:lnTo>
                  <a:pt x="172641" y="71438"/>
                </a:lnTo>
                <a:cubicBezTo>
                  <a:pt x="169366" y="71438"/>
                  <a:pt x="166688" y="68759"/>
                  <a:pt x="166688" y="65484"/>
                </a:cubicBezTo>
                <a:lnTo>
                  <a:pt x="166688" y="53578"/>
                </a:lnTo>
                <a:close/>
                <a:moveTo>
                  <a:pt x="172641" y="83344"/>
                </a:moveTo>
                <a:lnTo>
                  <a:pt x="184547" y="83344"/>
                </a:lnTo>
                <a:cubicBezTo>
                  <a:pt x="187821" y="83344"/>
                  <a:pt x="190500" y="86023"/>
                  <a:pt x="190500" y="89297"/>
                </a:cubicBezTo>
                <a:lnTo>
                  <a:pt x="190500" y="101203"/>
                </a:lnTo>
                <a:cubicBezTo>
                  <a:pt x="190500" y="104477"/>
                  <a:pt x="187821" y="107156"/>
                  <a:pt x="184547" y="107156"/>
                </a:cubicBezTo>
                <a:lnTo>
                  <a:pt x="172641" y="107156"/>
                </a:lnTo>
                <a:cubicBezTo>
                  <a:pt x="169366" y="107156"/>
                  <a:pt x="166688" y="104477"/>
                  <a:pt x="166688" y="101203"/>
                </a:cubicBezTo>
                <a:lnTo>
                  <a:pt x="166688" y="89297"/>
                </a:lnTo>
                <a:cubicBezTo>
                  <a:pt x="166688" y="86023"/>
                  <a:pt x="169366" y="83344"/>
                  <a:pt x="172641" y="83344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8553450" y="2362200"/>
            <a:ext cx="1352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Copy-Paste Only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8201025" y="2743200"/>
            <a:ext cx="3257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Type or paste text directly into the form fields. No file uploads required.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005763" y="3557588"/>
            <a:ext cx="3571875" cy="1228725"/>
          </a:xfrm>
          <a:custGeom>
            <a:avLst/>
            <a:gdLst/>
            <a:ahLst/>
            <a:cxnLst/>
            <a:rect l="l" t="t" r="r" b="b"/>
            <a:pathLst>
              <a:path w="3571875" h="1228725">
                <a:moveTo>
                  <a:pt x="0" y="0"/>
                </a:moveTo>
                <a:lnTo>
                  <a:pt x="3571875" y="0"/>
                </a:lnTo>
                <a:lnTo>
                  <a:pt x="3571875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8224837" y="37909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859" y="53578"/>
                </a:moveTo>
                <a:cubicBezTo>
                  <a:pt x="27716" y="53578"/>
                  <a:pt x="35719" y="45576"/>
                  <a:pt x="35719" y="35719"/>
                </a:cubicBezTo>
                <a:cubicBezTo>
                  <a:pt x="35719" y="25862"/>
                  <a:pt x="27716" y="17859"/>
                  <a:pt x="17859" y="17859"/>
                </a:cubicBezTo>
                <a:cubicBezTo>
                  <a:pt x="8003" y="17859"/>
                  <a:pt x="0" y="25862"/>
                  <a:pt x="0" y="35719"/>
                </a:cubicBezTo>
                <a:cubicBezTo>
                  <a:pt x="0" y="45576"/>
                  <a:pt x="8003" y="53578"/>
                  <a:pt x="17859" y="53578"/>
                </a:cubicBezTo>
                <a:close/>
                <a:moveTo>
                  <a:pt x="71438" y="23812"/>
                </a:moveTo>
                <a:cubicBezTo>
                  <a:pt x="64852" y="23812"/>
                  <a:pt x="59531" y="29133"/>
                  <a:pt x="59531" y="35719"/>
                </a:cubicBezTo>
                <a:cubicBezTo>
                  <a:pt x="59531" y="42304"/>
                  <a:pt x="64852" y="47625"/>
                  <a:pt x="71438" y="47625"/>
                </a:cubicBezTo>
                <a:lnTo>
                  <a:pt x="178594" y="47625"/>
                </a:lnTo>
                <a:cubicBezTo>
                  <a:pt x="185179" y="47625"/>
                  <a:pt x="190500" y="42304"/>
                  <a:pt x="190500" y="35719"/>
                </a:cubicBezTo>
                <a:cubicBezTo>
                  <a:pt x="190500" y="29133"/>
                  <a:pt x="185179" y="23812"/>
                  <a:pt x="178594" y="23812"/>
                </a:cubicBezTo>
                <a:lnTo>
                  <a:pt x="71438" y="23812"/>
                </a:lnTo>
                <a:close/>
                <a:moveTo>
                  <a:pt x="71438" y="83344"/>
                </a:moveTo>
                <a:cubicBezTo>
                  <a:pt x="64852" y="83344"/>
                  <a:pt x="59531" y="88664"/>
                  <a:pt x="59531" y="95250"/>
                </a:cubicBezTo>
                <a:cubicBezTo>
                  <a:pt x="59531" y="101836"/>
                  <a:pt x="64852" y="107156"/>
                  <a:pt x="71438" y="107156"/>
                </a:cubicBezTo>
                <a:lnTo>
                  <a:pt x="178594" y="107156"/>
                </a:lnTo>
                <a:cubicBezTo>
                  <a:pt x="185179" y="107156"/>
                  <a:pt x="190500" y="101836"/>
                  <a:pt x="190500" y="95250"/>
                </a:cubicBezTo>
                <a:cubicBezTo>
                  <a:pt x="190500" y="88664"/>
                  <a:pt x="185179" y="83344"/>
                  <a:pt x="178594" y="83344"/>
                </a:cubicBezTo>
                <a:lnTo>
                  <a:pt x="71438" y="83344"/>
                </a:lnTo>
                <a:close/>
                <a:moveTo>
                  <a:pt x="71438" y="142875"/>
                </a:moveTo>
                <a:cubicBezTo>
                  <a:pt x="64852" y="142875"/>
                  <a:pt x="59531" y="148196"/>
                  <a:pt x="59531" y="154781"/>
                </a:cubicBezTo>
                <a:cubicBezTo>
                  <a:pt x="59531" y="161367"/>
                  <a:pt x="64852" y="166688"/>
                  <a:pt x="71438" y="166688"/>
                </a:cubicBezTo>
                <a:lnTo>
                  <a:pt x="178594" y="166688"/>
                </a:lnTo>
                <a:cubicBezTo>
                  <a:pt x="185179" y="166688"/>
                  <a:pt x="190500" y="161367"/>
                  <a:pt x="190500" y="154781"/>
                </a:cubicBezTo>
                <a:cubicBezTo>
                  <a:pt x="190500" y="148196"/>
                  <a:pt x="185179" y="142875"/>
                  <a:pt x="178594" y="142875"/>
                </a:cubicBezTo>
                <a:lnTo>
                  <a:pt x="71438" y="142875"/>
                </a:lnTo>
                <a:close/>
                <a:moveTo>
                  <a:pt x="17859" y="172641"/>
                </a:moveTo>
                <a:cubicBezTo>
                  <a:pt x="27716" y="172641"/>
                  <a:pt x="35719" y="164638"/>
                  <a:pt x="35719" y="154781"/>
                </a:cubicBezTo>
                <a:cubicBezTo>
                  <a:pt x="35719" y="144924"/>
                  <a:pt x="27716" y="136922"/>
                  <a:pt x="17859" y="136922"/>
                </a:cubicBezTo>
                <a:cubicBezTo>
                  <a:pt x="8003" y="136922"/>
                  <a:pt x="0" y="144924"/>
                  <a:pt x="0" y="154781"/>
                </a:cubicBezTo>
                <a:cubicBezTo>
                  <a:pt x="0" y="164638"/>
                  <a:pt x="8003" y="172641"/>
                  <a:pt x="17859" y="172641"/>
                </a:cubicBezTo>
                <a:close/>
                <a:moveTo>
                  <a:pt x="35719" y="95250"/>
                </a:moveTo>
                <a:cubicBezTo>
                  <a:pt x="35719" y="85393"/>
                  <a:pt x="27716" y="77391"/>
                  <a:pt x="17859" y="77391"/>
                </a:cubicBezTo>
                <a:cubicBezTo>
                  <a:pt x="8003" y="77391"/>
                  <a:pt x="0" y="85393"/>
                  <a:pt x="0" y="95250"/>
                </a:cubicBezTo>
                <a:cubicBezTo>
                  <a:pt x="0" y="105107"/>
                  <a:pt x="8003" y="113109"/>
                  <a:pt x="17859" y="113109"/>
                </a:cubicBezTo>
                <a:cubicBezTo>
                  <a:pt x="27716" y="113109"/>
                  <a:pt x="35719" y="105107"/>
                  <a:pt x="35719" y="9525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8553450" y="3752850"/>
            <a:ext cx="1724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Bullet Points Preferred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201025" y="4133850"/>
            <a:ext cx="3257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Organize information as bullet points rather than long paragraphs.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005763" y="4948238"/>
            <a:ext cx="3571875" cy="1228725"/>
          </a:xfrm>
          <a:custGeom>
            <a:avLst/>
            <a:gdLst/>
            <a:ahLst/>
            <a:cxnLst/>
            <a:rect l="l" t="t" r="r" b="b"/>
            <a:pathLst>
              <a:path w="3571875" h="1228725">
                <a:moveTo>
                  <a:pt x="0" y="0"/>
                </a:moveTo>
                <a:lnTo>
                  <a:pt x="3571875" y="0"/>
                </a:lnTo>
                <a:lnTo>
                  <a:pt x="3571875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8224837" y="5181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ubicBezTo>
                  <a:pt x="0" y="42680"/>
                  <a:pt x="42680" y="0"/>
                  <a:pt x="95250" y="0"/>
                </a:cubicBezTo>
                <a:close/>
                <a:moveTo>
                  <a:pt x="86320" y="44648"/>
                </a:moveTo>
                <a:lnTo>
                  <a:pt x="86320" y="95250"/>
                </a:lnTo>
                <a:cubicBezTo>
                  <a:pt x="86320" y="98227"/>
                  <a:pt x="87809" y="101017"/>
                  <a:pt x="90301" y="102691"/>
                </a:cubicBezTo>
                <a:lnTo>
                  <a:pt x="126020" y="126504"/>
                </a:lnTo>
                <a:cubicBezTo>
                  <a:pt x="130113" y="129257"/>
                  <a:pt x="135657" y="128141"/>
                  <a:pt x="138410" y="124011"/>
                </a:cubicBezTo>
                <a:cubicBezTo>
                  <a:pt x="141163" y="119881"/>
                  <a:pt x="140047" y="114374"/>
                  <a:pt x="135917" y="111621"/>
                </a:cubicBezTo>
                <a:lnTo>
                  <a:pt x="104180" y="90488"/>
                </a:lnTo>
                <a:lnTo>
                  <a:pt x="104180" y="44648"/>
                </a:lnTo>
                <a:cubicBezTo>
                  <a:pt x="104180" y="39700"/>
                  <a:pt x="100199" y="35719"/>
                  <a:pt x="95250" y="35719"/>
                </a:cubicBezTo>
                <a:cubicBezTo>
                  <a:pt x="90301" y="35719"/>
                  <a:pt x="86320" y="39700"/>
                  <a:pt x="86320" y="44648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8553450" y="5143500"/>
            <a:ext cx="1790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Approximate Dates OK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201025" y="5524500"/>
            <a:ext cx="3257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"Mid-January 2024" works if exact dates are unknown.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kern="0" spc="105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Form Fields — Part 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The Form: Left Side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11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Who and What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638300"/>
            <a:ext cx="3686175" cy="3714750"/>
          </a:xfrm>
          <a:custGeom>
            <a:avLst/>
            <a:gdLst/>
            <a:ahLst/>
            <a:cxnLst/>
            <a:rect l="l" t="t" r="r" b="b"/>
            <a:pathLst>
              <a:path w="3686175" h="3714750">
                <a:moveTo>
                  <a:pt x="0" y="0"/>
                </a:moveTo>
                <a:lnTo>
                  <a:pt x="3686175" y="0"/>
                </a:lnTo>
                <a:lnTo>
                  <a:pt x="3686175" y="3714750"/>
                </a:lnTo>
                <a:lnTo>
                  <a:pt x="0" y="3714750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609600" y="1866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07988" y="1962150"/>
            <a:ext cx="152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81100" y="1962150"/>
            <a:ext cx="1571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Respondent Type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9600" y="2476500"/>
            <a:ext cx="33051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Pick what they are from the dropdown menu.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09600" y="2838450"/>
            <a:ext cx="3228975" cy="1104900"/>
          </a:xfrm>
          <a:custGeom>
            <a:avLst/>
            <a:gdLst/>
            <a:ahLst/>
            <a:cxnLst/>
            <a:rect l="l" t="t" r="r" b="b"/>
            <a:pathLst>
              <a:path w="3228975" h="1104900">
                <a:moveTo>
                  <a:pt x="0" y="0"/>
                </a:moveTo>
                <a:lnTo>
                  <a:pt x="3228975" y="0"/>
                </a:lnTo>
                <a:lnTo>
                  <a:pt x="3228975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23900" y="2952750"/>
            <a:ext cx="3067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Examples: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23900" y="3219450"/>
            <a:ext cx="590550" cy="266700"/>
          </a:xfrm>
          <a:custGeom>
            <a:avLst/>
            <a:gdLst/>
            <a:ahLst/>
            <a:cxnLst/>
            <a:rect l="l" t="t" r="r" b="b"/>
            <a:pathLst>
              <a:path w="590550" h="266700">
                <a:moveTo>
                  <a:pt x="0" y="0"/>
                </a:moveTo>
                <a:lnTo>
                  <a:pt x="590550" y="0"/>
                </a:lnTo>
                <a:lnTo>
                  <a:pt x="59055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23900" y="3219450"/>
            <a:ext cx="6572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Council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386780" y="3219450"/>
            <a:ext cx="409575" cy="266700"/>
          </a:xfrm>
          <a:custGeom>
            <a:avLst/>
            <a:gdLst/>
            <a:ahLst/>
            <a:cxnLst/>
            <a:rect l="l" t="t" r="r" b="b"/>
            <a:pathLst>
              <a:path w="409575" h="266700">
                <a:moveTo>
                  <a:pt x="0" y="0"/>
                </a:moveTo>
                <a:lnTo>
                  <a:pt x="409575" y="0"/>
                </a:lnTo>
                <a:lnTo>
                  <a:pt x="409575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386780" y="3219450"/>
            <a:ext cx="476250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NHS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876723" y="3219450"/>
            <a:ext cx="476250" cy="266700"/>
          </a:xfrm>
          <a:custGeom>
            <a:avLst/>
            <a:gdLst/>
            <a:ahLst/>
            <a:cxnLst/>
            <a:rect l="l" t="t" r="r" b="b"/>
            <a:pathLst>
              <a:path w="476250" h="266700">
                <a:moveTo>
                  <a:pt x="0" y="0"/>
                </a:moveTo>
                <a:lnTo>
                  <a:pt x="476250" y="0"/>
                </a:lnTo>
                <a:lnTo>
                  <a:pt x="47625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876723" y="3219450"/>
            <a:ext cx="5429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Court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2427684" y="3219450"/>
            <a:ext cx="666750" cy="266700"/>
          </a:xfrm>
          <a:custGeom>
            <a:avLst/>
            <a:gdLst/>
            <a:ahLst/>
            <a:cxnLst/>
            <a:rect l="l" t="t" r="r" b="b"/>
            <a:pathLst>
              <a:path w="666750" h="266700">
                <a:moveTo>
                  <a:pt x="0" y="0"/>
                </a:moveTo>
                <a:lnTo>
                  <a:pt x="666750" y="0"/>
                </a:lnTo>
                <a:lnTo>
                  <a:pt x="66675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2427684" y="3219450"/>
            <a:ext cx="7334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Landlord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23900" y="3562350"/>
            <a:ext cx="704850" cy="266700"/>
          </a:xfrm>
          <a:custGeom>
            <a:avLst/>
            <a:gdLst/>
            <a:ahLst/>
            <a:cxnLst/>
            <a:rect l="l" t="t" r="r" b="b"/>
            <a:pathLst>
              <a:path w="704850" h="266700">
                <a:moveTo>
                  <a:pt x="0" y="0"/>
                </a:moveTo>
                <a:lnTo>
                  <a:pt x="704850" y="0"/>
                </a:lnTo>
                <a:lnTo>
                  <a:pt x="70485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23900" y="3562350"/>
            <a:ext cx="7715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Employer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09600" y="4062412"/>
            <a:ext cx="3228975" cy="9525"/>
          </a:xfrm>
          <a:custGeom>
            <a:avLst/>
            <a:gdLst/>
            <a:ahLst/>
            <a:cxnLst/>
            <a:rect l="l" t="t" r="r" b="b"/>
            <a:pathLst>
              <a:path w="3228975" h="9525">
                <a:moveTo>
                  <a:pt x="0" y="0"/>
                </a:moveTo>
                <a:lnTo>
                  <a:pt x="3228975" y="0"/>
                </a:lnTo>
                <a:lnTo>
                  <a:pt x="322897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628650" y="421005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03789" y="3177"/>
                </a:moveTo>
                <a:lnTo>
                  <a:pt x="80817" y="26149"/>
                </a:lnTo>
                <a:lnTo>
                  <a:pt x="107201" y="52533"/>
                </a:lnTo>
                <a:lnTo>
                  <a:pt x="130173" y="29561"/>
                </a:lnTo>
                <a:cubicBezTo>
                  <a:pt x="132204" y="27503"/>
                  <a:pt x="133350" y="24743"/>
                  <a:pt x="133350" y="21878"/>
                </a:cubicBezTo>
                <a:cubicBezTo>
                  <a:pt x="133350" y="19013"/>
                  <a:pt x="132204" y="16252"/>
                  <a:pt x="130173" y="14194"/>
                </a:cubicBezTo>
                <a:lnTo>
                  <a:pt x="119156" y="3177"/>
                </a:lnTo>
                <a:cubicBezTo>
                  <a:pt x="117098" y="1146"/>
                  <a:pt x="114337" y="0"/>
                  <a:pt x="111472" y="0"/>
                </a:cubicBezTo>
                <a:cubicBezTo>
                  <a:pt x="108607" y="0"/>
                  <a:pt x="105847" y="1146"/>
                  <a:pt x="103789" y="3177"/>
                </a:cubicBezTo>
                <a:close/>
                <a:moveTo>
                  <a:pt x="71988" y="34978"/>
                </a:moveTo>
                <a:lnTo>
                  <a:pt x="3177" y="103789"/>
                </a:lnTo>
                <a:cubicBezTo>
                  <a:pt x="1146" y="105847"/>
                  <a:pt x="0" y="108607"/>
                  <a:pt x="0" y="111472"/>
                </a:cubicBezTo>
                <a:cubicBezTo>
                  <a:pt x="0" y="114337"/>
                  <a:pt x="1146" y="117098"/>
                  <a:pt x="3177" y="119156"/>
                </a:cubicBezTo>
                <a:lnTo>
                  <a:pt x="14194" y="130173"/>
                </a:lnTo>
                <a:cubicBezTo>
                  <a:pt x="16252" y="132204"/>
                  <a:pt x="19013" y="133350"/>
                  <a:pt x="21878" y="133350"/>
                </a:cubicBezTo>
                <a:cubicBezTo>
                  <a:pt x="24743" y="133350"/>
                  <a:pt x="27503" y="132204"/>
                  <a:pt x="29561" y="130173"/>
                </a:cubicBezTo>
                <a:lnTo>
                  <a:pt x="98372" y="61362"/>
                </a:lnTo>
                <a:lnTo>
                  <a:pt x="71988" y="34978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838200" y="4181475"/>
            <a:ext cx="3067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0984E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Auto-sets the legal area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263926" y="1647825"/>
            <a:ext cx="3667125" cy="3695700"/>
          </a:xfrm>
          <a:custGeom>
            <a:avLst/>
            <a:gdLst/>
            <a:ahLst/>
            <a:cxnLst/>
            <a:rect l="l" t="t" r="r" b="b"/>
            <a:pathLst>
              <a:path w="3667125" h="3695700">
                <a:moveTo>
                  <a:pt x="0" y="0"/>
                </a:moveTo>
                <a:lnTo>
                  <a:pt x="3667125" y="0"/>
                </a:lnTo>
                <a:lnTo>
                  <a:pt x="3667125" y="3695700"/>
                </a:lnTo>
                <a:lnTo>
                  <a:pt x="0" y="36957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5098"/>
            </a:srgbClr>
          </a:solidFill>
          <a:ln w="25400">
            <a:solidFill>
              <a:srgbClr val="098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4502051" y="18859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4682133" y="1981200"/>
            <a:ext cx="19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073551" y="1981200"/>
            <a:ext cx="124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Material Type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502051" y="2495550"/>
            <a:ext cx="32670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What are you pasting? Select the category that best describes your evidence.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521101" y="3181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288" y="19050"/>
                </a:moveTo>
                <a:cubicBezTo>
                  <a:pt x="6400" y="19050"/>
                  <a:pt x="0" y="25450"/>
                  <a:pt x="0" y="33338"/>
                </a:cubicBezTo>
                <a:cubicBezTo>
                  <a:pt x="0" y="37832"/>
                  <a:pt x="2113" y="42059"/>
                  <a:pt x="5715" y="44768"/>
                </a:cubicBezTo>
                <a:lnTo>
                  <a:pt x="67628" y="91202"/>
                </a:lnTo>
                <a:cubicBezTo>
                  <a:pt x="72717" y="95012"/>
                  <a:pt x="79683" y="95012"/>
                  <a:pt x="84773" y="91202"/>
                </a:cubicBezTo>
                <a:lnTo>
                  <a:pt x="146685" y="44767"/>
                </a:lnTo>
                <a:cubicBezTo>
                  <a:pt x="150287" y="42059"/>
                  <a:pt x="152400" y="37832"/>
                  <a:pt x="152400" y="33337"/>
                </a:cubicBezTo>
                <a:cubicBezTo>
                  <a:pt x="152400" y="25450"/>
                  <a:pt x="146000" y="19050"/>
                  <a:pt x="138113" y="19050"/>
                </a:cubicBezTo>
                <a:lnTo>
                  <a:pt x="14288" y="19050"/>
                </a:lnTo>
                <a:close/>
                <a:moveTo>
                  <a:pt x="0" y="58341"/>
                </a:move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133350" y="133350"/>
                </a:lnTo>
                <a:cubicBezTo>
                  <a:pt x="143857" y="133350"/>
                  <a:pt x="152400" y="124807"/>
                  <a:pt x="152400" y="114300"/>
                </a:cubicBezTo>
                <a:lnTo>
                  <a:pt x="152400" y="58341"/>
                </a:lnTo>
                <a:lnTo>
                  <a:pt x="93345" y="102632"/>
                </a:lnTo>
                <a:cubicBezTo>
                  <a:pt x="83195" y="110252"/>
                  <a:pt x="69205" y="110252"/>
                  <a:pt x="59055" y="102632"/>
                </a:cubicBezTo>
                <a:lnTo>
                  <a:pt x="0" y="58341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4768751" y="3143250"/>
            <a:ext cx="2238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Emails</a:t>
            </a:r>
            <a:r>
              <a:rPr lang="en-US" sz="1200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correspondence thread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521101" y="34861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28575"/>
                </a:moveTo>
                <a:cubicBezTo>
                  <a:pt x="0" y="23306"/>
                  <a:pt x="4256" y="19050"/>
                  <a:pt x="9525" y="19050"/>
                </a:cubicBezTo>
                <a:lnTo>
                  <a:pt x="123825" y="19050"/>
                </a:lnTo>
                <a:cubicBezTo>
                  <a:pt x="129094" y="19050"/>
                  <a:pt x="133350" y="23306"/>
                  <a:pt x="133350" y="28575"/>
                </a:cubicBezTo>
                <a:cubicBezTo>
                  <a:pt x="133350" y="33844"/>
                  <a:pt x="129094" y="38100"/>
                  <a:pt x="123825" y="38100"/>
                </a:cubicBezTo>
                <a:lnTo>
                  <a:pt x="9525" y="38100"/>
                </a:lnTo>
                <a:cubicBezTo>
                  <a:pt x="4256" y="38100"/>
                  <a:pt x="0" y="33844"/>
                  <a:pt x="0" y="28575"/>
                </a:cubicBezTo>
                <a:close/>
                <a:moveTo>
                  <a:pt x="19050" y="76200"/>
                </a:moveTo>
                <a:cubicBezTo>
                  <a:pt x="19050" y="70931"/>
                  <a:pt x="23306" y="66675"/>
                  <a:pt x="28575" y="66675"/>
                </a:cubicBezTo>
                <a:lnTo>
                  <a:pt x="142875" y="66675"/>
                </a:lnTo>
                <a:cubicBezTo>
                  <a:pt x="148144" y="66675"/>
                  <a:pt x="152400" y="70931"/>
                  <a:pt x="152400" y="76200"/>
                </a:cubicBezTo>
                <a:cubicBezTo>
                  <a:pt x="152400" y="81469"/>
                  <a:pt x="148144" y="85725"/>
                  <a:pt x="142875" y="85725"/>
                </a:cubicBezTo>
                <a:lnTo>
                  <a:pt x="28575" y="85725"/>
                </a:lnTo>
                <a:cubicBezTo>
                  <a:pt x="23306" y="85725"/>
                  <a:pt x="19050" y="81469"/>
                  <a:pt x="19050" y="76200"/>
                </a:cubicBezTo>
                <a:close/>
                <a:moveTo>
                  <a:pt x="133350" y="123825"/>
                </a:moveTo>
                <a:cubicBezTo>
                  <a:pt x="133350" y="129094"/>
                  <a:pt x="129094" y="133350"/>
                  <a:pt x="123825" y="133350"/>
                </a:cubicBezTo>
                <a:lnTo>
                  <a:pt x="9525" y="133350"/>
                </a:lnTo>
                <a:cubicBezTo>
                  <a:pt x="4256" y="133350"/>
                  <a:pt x="0" y="129094"/>
                  <a:pt x="0" y="123825"/>
                </a:cubicBezTo>
                <a:cubicBezTo>
                  <a:pt x="0" y="118556"/>
                  <a:pt x="4256" y="114300"/>
                  <a:pt x="9525" y="114300"/>
                </a:cubicBezTo>
                <a:lnTo>
                  <a:pt x="123825" y="114300"/>
                </a:lnTo>
                <a:cubicBezTo>
                  <a:pt x="129094" y="114300"/>
                  <a:pt x="133350" y="118556"/>
                  <a:pt x="133350" y="123825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4768751" y="3448050"/>
            <a:ext cx="2190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Timeline</a:t>
            </a:r>
            <a:r>
              <a:rPr lang="en-US" sz="1200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chronological events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530626" y="37909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9050" y="142875"/>
                </a:moveTo>
                <a:cubicBezTo>
                  <a:pt x="8543" y="142875"/>
                  <a:pt x="0" y="134332"/>
                  <a:pt x="0" y="123825"/>
                </a:cubicBezTo>
                <a:lnTo>
                  <a:pt x="0" y="28575"/>
                </a:lnTo>
                <a:cubicBezTo>
                  <a:pt x="0" y="18068"/>
                  <a:pt x="8543" y="9525"/>
                  <a:pt x="19050" y="9525"/>
                </a:cubicBezTo>
                <a:lnTo>
                  <a:pt x="114300" y="9525"/>
                </a:lnTo>
                <a:cubicBezTo>
                  <a:pt x="124807" y="9525"/>
                  <a:pt x="133350" y="18068"/>
                  <a:pt x="133350" y="28575"/>
                </a:cubicBezTo>
                <a:lnTo>
                  <a:pt x="133350" y="92125"/>
                </a:lnTo>
                <a:cubicBezTo>
                  <a:pt x="133350" y="97185"/>
                  <a:pt x="131356" y="102037"/>
                  <a:pt x="127784" y="105608"/>
                </a:cubicBezTo>
                <a:lnTo>
                  <a:pt x="96054" y="137309"/>
                </a:lnTo>
                <a:cubicBezTo>
                  <a:pt x="92482" y="140881"/>
                  <a:pt x="87630" y="142875"/>
                  <a:pt x="82570" y="142875"/>
                </a:cubicBezTo>
                <a:lnTo>
                  <a:pt x="19050" y="142875"/>
                </a:lnTo>
                <a:close/>
                <a:moveTo>
                  <a:pt x="115937" y="90488"/>
                </a:moveTo>
                <a:lnTo>
                  <a:pt x="88106" y="90488"/>
                </a:lnTo>
                <a:cubicBezTo>
                  <a:pt x="84147" y="90488"/>
                  <a:pt x="80962" y="93672"/>
                  <a:pt x="80962" y="97631"/>
                </a:cubicBezTo>
                <a:lnTo>
                  <a:pt x="80962" y="125462"/>
                </a:lnTo>
                <a:lnTo>
                  <a:pt x="115937" y="90488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4768751" y="3752850"/>
            <a:ext cx="2105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Mixed notes</a:t>
            </a:r>
            <a:r>
              <a:rPr lang="en-US" sz="1200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various formats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132713" y="1643063"/>
            <a:ext cx="3676650" cy="3705225"/>
          </a:xfrm>
          <a:custGeom>
            <a:avLst/>
            <a:gdLst/>
            <a:ahLst/>
            <a:cxnLst/>
            <a:rect l="l" t="t" r="r" b="b"/>
            <a:pathLst>
              <a:path w="3676650" h="3705225">
                <a:moveTo>
                  <a:pt x="0" y="0"/>
                </a:moveTo>
                <a:lnTo>
                  <a:pt x="3676650" y="0"/>
                </a:lnTo>
                <a:lnTo>
                  <a:pt x="3676650" y="3705225"/>
                </a:lnTo>
                <a:lnTo>
                  <a:pt x="0" y="3705225"/>
                </a:lnTo>
                <a:lnTo>
                  <a:pt x="0" y="0"/>
                </a:lnTo>
                <a:close/>
              </a:path>
            </a:pathLst>
          </a:custGeom>
          <a:solidFill>
            <a:srgbClr val="636E72">
              <a:alpha val="5098"/>
            </a:srgbClr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8366075" y="18764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36E7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8543627" y="1971675"/>
            <a:ext cx="200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937575" y="1971675"/>
            <a:ext cx="182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Facts / Evidence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366075" y="2486025"/>
            <a:ext cx="32861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Fill </a:t>
            </a:r>
            <a:r>
              <a:rPr lang="en-US" sz="1200" b="1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 least one</a:t>
            </a:r>
            <a:r>
              <a:rPr lang="en-US" sz="1200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these fields with your evidence text.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370838" y="3138488"/>
            <a:ext cx="3200400" cy="657225"/>
          </a:xfrm>
          <a:custGeom>
            <a:avLst/>
            <a:gdLst/>
            <a:ahLst/>
            <a:cxnLst/>
            <a:rect l="l" t="t" r="r" b="b"/>
            <a:pathLst>
              <a:path w="3200400" h="657225">
                <a:moveTo>
                  <a:pt x="0" y="0"/>
                </a:moveTo>
                <a:lnTo>
                  <a:pt x="3200400" y="0"/>
                </a:lnTo>
                <a:lnTo>
                  <a:pt x="3200400" y="657225"/>
                </a:lnTo>
                <a:lnTo>
                  <a:pt x="0" y="657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8489900" y="3257550"/>
            <a:ext cx="3028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Facts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8489900" y="3486150"/>
            <a:ext cx="3028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Summary of what happened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370838" y="3919537"/>
            <a:ext cx="3200400" cy="657225"/>
          </a:xfrm>
          <a:custGeom>
            <a:avLst/>
            <a:gdLst/>
            <a:ahLst/>
            <a:cxnLst/>
            <a:rect l="l" t="t" r="r" b="b"/>
            <a:pathLst>
              <a:path w="3200400" h="657225">
                <a:moveTo>
                  <a:pt x="0" y="0"/>
                </a:moveTo>
                <a:lnTo>
                  <a:pt x="3200400" y="0"/>
                </a:lnTo>
                <a:lnTo>
                  <a:pt x="3200400" y="657225"/>
                </a:lnTo>
                <a:lnTo>
                  <a:pt x="0" y="657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43"/>
          <p:cNvSpPr/>
          <p:nvPr/>
        </p:nvSpPr>
        <p:spPr>
          <a:xfrm>
            <a:off x="8489900" y="4038600"/>
            <a:ext cx="3028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Evidence Text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489900" y="4267200"/>
            <a:ext cx="3028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Raw correspondence or notes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366075" y="4695825"/>
            <a:ext cx="3209925" cy="419100"/>
          </a:xfrm>
          <a:custGeom>
            <a:avLst/>
            <a:gdLst/>
            <a:ahLst/>
            <a:cxnLst/>
            <a:rect l="l" t="t" r="r" b="b"/>
            <a:pathLst>
              <a:path w="3209925" h="419100">
                <a:moveTo>
                  <a:pt x="0" y="0"/>
                </a:moveTo>
                <a:lnTo>
                  <a:pt x="3209925" y="0"/>
                </a:lnTo>
                <a:lnTo>
                  <a:pt x="320992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46"/>
          <p:cNvSpPr/>
          <p:nvPr/>
        </p:nvSpPr>
        <p:spPr>
          <a:xfrm>
            <a:off x="8516094" y="4838700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76286" y="100013"/>
                </a:moveTo>
                <a:cubicBezTo>
                  <a:pt x="78187" y="94204"/>
                  <a:pt x="81989" y="88943"/>
                  <a:pt x="86287" y="84412"/>
                </a:cubicBezTo>
                <a:cubicBezTo>
                  <a:pt x="94804" y="75452"/>
                  <a:pt x="100012" y="63341"/>
                  <a:pt x="100012" y="50006"/>
                </a:cubicBezTo>
                <a:cubicBezTo>
                  <a:pt x="100012" y="22399"/>
                  <a:pt x="77614" y="0"/>
                  <a:pt x="50006" y="0"/>
                </a:cubicBezTo>
                <a:cubicBezTo>
                  <a:pt x="22399" y="0"/>
                  <a:pt x="0" y="22399"/>
                  <a:pt x="0" y="50006"/>
                </a:cubicBezTo>
                <a:cubicBezTo>
                  <a:pt x="0" y="63341"/>
                  <a:pt x="5209" y="75452"/>
                  <a:pt x="13726" y="84412"/>
                </a:cubicBezTo>
                <a:cubicBezTo>
                  <a:pt x="18023" y="88943"/>
                  <a:pt x="21852" y="94204"/>
                  <a:pt x="23727" y="100013"/>
                </a:cubicBezTo>
                <a:lnTo>
                  <a:pt x="76260" y="100013"/>
                </a:lnTo>
                <a:close/>
                <a:moveTo>
                  <a:pt x="75009" y="112514"/>
                </a:moveTo>
                <a:lnTo>
                  <a:pt x="25003" y="112514"/>
                </a:lnTo>
                <a:lnTo>
                  <a:pt x="25003" y="116681"/>
                </a:lnTo>
                <a:cubicBezTo>
                  <a:pt x="25003" y="128193"/>
                  <a:pt x="34327" y="137517"/>
                  <a:pt x="45839" y="137517"/>
                </a:cubicBezTo>
                <a:lnTo>
                  <a:pt x="54173" y="137517"/>
                </a:lnTo>
                <a:cubicBezTo>
                  <a:pt x="65685" y="137517"/>
                  <a:pt x="75009" y="128193"/>
                  <a:pt x="75009" y="116681"/>
                </a:cubicBezTo>
                <a:lnTo>
                  <a:pt x="75009" y="112514"/>
                </a:lnTo>
                <a:close/>
                <a:moveTo>
                  <a:pt x="47923" y="29170"/>
                </a:moveTo>
                <a:cubicBezTo>
                  <a:pt x="37557" y="29170"/>
                  <a:pt x="29170" y="37557"/>
                  <a:pt x="29170" y="47923"/>
                </a:cubicBezTo>
                <a:cubicBezTo>
                  <a:pt x="29170" y="51387"/>
                  <a:pt x="26384" y="54173"/>
                  <a:pt x="22920" y="54173"/>
                </a:cubicBezTo>
                <a:cubicBezTo>
                  <a:pt x="19456" y="54173"/>
                  <a:pt x="16669" y="51387"/>
                  <a:pt x="16669" y="47923"/>
                </a:cubicBezTo>
                <a:cubicBezTo>
                  <a:pt x="16669" y="30655"/>
                  <a:pt x="30655" y="16669"/>
                  <a:pt x="47923" y="16669"/>
                </a:cubicBezTo>
                <a:cubicBezTo>
                  <a:pt x="51387" y="16669"/>
                  <a:pt x="54173" y="19456"/>
                  <a:pt x="54173" y="22920"/>
                </a:cubicBezTo>
                <a:cubicBezTo>
                  <a:pt x="54173" y="26384"/>
                  <a:pt x="51387" y="29170"/>
                  <a:pt x="47923" y="2917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Text 47"/>
          <p:cNvSpPr/>
          <p:nvPr/>
        </p:nvSpPr>
        <p:spPr>
          <a:xfrm>
            <a:off x="8708975" y="4810125"/>
            <a:ext cx="2819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0984E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Bullet points work better than essays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400050" y="5543550"/>
            <a:ext cx="11410950" cy="819150"/>
          </a:xfrm>
          <a:custGeom>
            <a:avLst/>
            <a:gdLst/>
            <a:ahLst/>
            <a:cxnLst/>
            <a:rect l="l" t="t" r="r" b="b"/>
            <a:pathLst>
              <a:path w="11410950" h="819150">
                <a:moveTo>
                  <a:pt x="0" y="0"/>
                </a:moveTo>
                <a:lnTo>
                  <a:pt x="11410950" y="0"/>
                </a:lnTo>
                <a:lnTo>
                  <a:pt x="11410950" y="819150"/>
                </a:lnTo>
                <a:lnTo>
                  <a:pt x="0" y="81915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1" name="Shape 49"/>
          <p:cNvSpPr/>
          <p:nvPr/>
        </p:nvSpPr>
        <p:spPr>
          <a:xfrm>
            <a:off x="400050" y="5543550"/>
            <a:ext cx="38100" cy="819150"/>
          </a:xfrm>
          <a:custGeom>
            <a:avLst/>
            <a:gdLst/>
            <a:ahLst/>
            <a:cxnLst/>
            <a:rect l="l" t="t" r="r" b="b"/>
            <a:pathLst>
              <a:path w="38100" h="819150">
                <a:moveTo>
                  <a:pt x="0" y="0"/>
                </a:moveTo>
                <a:lnTo>
                  <a:pt x="38100" y="0"/>
                </a:lnTo>
                <a:lnTo>
                  <a:pt x="38100" y="819150"/>
                </a:lnTo>
                <a:lnTo>
                  <a:pt x="0" y="819150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Shape 50"/>
          <p:cNvSpPr/>
          <p:nvPr/>
        </p:nvSpPr>
        <p:spPr>
          <a:xfrm>
            <a:off x="595313" y="57340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95250" y="50602"/>
                </a:moveTo>
                <a:cubicBezTo>
                  <a:pt x="100199" y="50602"/>
                  <a:pt x="104180" y="54583"/>
                  <a:pt x="104180" y="59531"/>
                </a:cubicBezTo>
                <a:lnTo>
                  <a:pt x="104180" y="101203"/>
                </a:lnTo>
                <a:cubicBezTo>
                  <a:pt x="104180" y="106152"/>
                  <a:pt x="100199" y="110133"/>
                  <a:pt x="95250" y="110133"/>
                </a:cubicBezTo>
                <a:cubicBezTo>
                  <a:pt x="90301" y="110133"/>
                  <a:pt x="86320" y="106152"/>
                  <a:pt x="86320" y="101203"/>
                </a:cubicBezTo>
                <a:lnTo>
                  <a:pt x="86320" y="59531"/>
                </a:lnTo>
                <a:cubicBezTo>
                  <a:pt x="86320" y="54583"/>
                  <a:pt x="90301" y="50602"/>
                  <a:pt x="95250" y="50602"/>
                </a:cubicBezTo>
                <a:close/>
                <a:moveTo>
                  <a:pt x="85316" y="130969"/>
                </a:moveTo>
                <a:cubicBezTo>
                  <a:pt x="85090" y="127281"/>
                  <a:pt x="86929" y="123773"/>
                  <a:pt x="90090" y="121861"/>
                </a:cubicBezTo>
                <a:cubicBezTo>
                  <a:pt x="93251" y="119949"/>
                  <a:pt x="97212" y="119949"/>
                  <a:pt x="100373" y="121861"/>
                </a:cubicBezTo>
                <a:cubicBezTo>
                  <a:pt x="103534" y="123773"/>
                  <a:pt x="105373" y="127281"/>
                  <a:pt x="105147" y="130969"/>
                </a:cubicBezTo>
                <a:cubicBezTo>
                  <a:pt x="105373" y="134656"/>
                  <a:pt x="103534" y="138165"/>
                  <a:pt x="100373" y="140077"/>
                </a:cubicBezTo>
                <a:cubicBezTo>
                  <a:pt x="97212" y="141989"/>
                  <a:pt x="93251" y="141989"/>
                  <a:pt x="90090" y="140077"/>
                </a:cubicBezTo>
                <a:cubicBezTo>
                  <a:pt x="86929" y="138165"/>
                  <a:pt x="85090" y="134656"/>
                  <a:pt x="85316" y="130969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51"/>
          <p:cNvSpPr/>
          <p:nvPr/>
        </p:nvSpPr>
        <p:spPr>
          <a:xfrm>
            <a:off x="923925" y="5695950"/>
            <a:ext cx="9315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Important Note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923925" y="5962650"/>
            <a:ext cx="93154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Don't put dates in the evidence fields — there's a separate </a:t>
            </a:r>
            <a:r>
              <a:rPr lang="en-US" sz="1200" b="1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Time Anchor</a:t>
            </a:r>
            <a:r>
              <a:rPr lang="en-US" sz="1200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section for dates. Keep facts and timeline separate for better analysis.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9735" y="369735"/>
            <a:ext cx="11517234" cy="184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9" kern="0" spc="102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Form Fields — Part 2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9735" y="628549"/>
            <a:ext cx="11674371" cy="4436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94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The Form: Right Side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9735" y="1146177"/>
            <a:ext cx="11544964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6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 and Weighting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69735" y="1589859"/>
            <a:ext cx="5619967" cy="5268719"/>
          </a:xfrm>
          <a:custGeom>
            <a:avLst/>
            <a:gdLst/>
            <a:ahLst/>
            <a:cxnLst/>
            <a:rect l="l" t="t" r="r" b="b"/>
            <a:pathLst>
              <a:path w="5619967" h="5268719">
                <a:moveTo>
                  <a:pt x="0" y="0"/>
                </a:moveTo>
                <a:lnTo>
                  <a:pt x="5619967" y="0"/>
                </a:lnTo>
                <a:lnTo>
                  <a:pt x="5619967" y="5268719"/>
                </a:lnTo>
                <a:lnTo>
                  <a:pt x="0" y="5268719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91575" y="1811700"/>
            <a:ext cx="517629" cy="517629"/>
          </a:xfrm>
          <a:custGeom>
            <a:avLst/>
            <a:gdLst/>
            <a:ahLst/>
            <a:cxnLst/>
            <a:rect l="l" t="t" r="r" b="b"/>
            <a:pathLst>
              <a:path w="517629" h="517629">
                <a:moveTo>
                  <a:pt x="258814" y="0"/>
                </a:moveTo>
                <a:lnTo>
                  <a:pt x="258814" y="0"/>
                </a:lnTo>
                <a:cubicBezTo>
                  <a:pt x="401658" y="0"/>
                  <a:pt x="517629" y="115971"/>
                  <a:pt x="517629" y="258814"/>
                </a:cubicBezTo>
                <a:lnTo>
                  <a:pt x="517629" y="258814"/>
                </a:lnTo>
                <a:cubicBezTo>
                  <a:pt x="517629" y="401658"/>
                  <a:pt x="401658" y="517629"/>
                  <a:pt x="258814" y="517629"/>
                </a:cubicBezTo>
                <a:lnTo>
                  <a:pt x="258814" y="517629"/>
                </a:lnTo>
                <a:cubicBezTo>
                  <a:pt x="115971" y="517629"/>
                  <a:pt x="0" y="401658"/>
                  <a:pt x="0" y="258814"/>
                </a:cubicBezTo>
                <a:lnTo>
                  <a:pt x="0" y="258814"/>
                </a:lnTo>
                <a:cubicBezTo>
                  <a:pt x="0" y="115971"/>
                  <a:pt x="115971" y="0"/>
                  <a:pt x="258814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39469" y="1959594"/>
            <a:ext cx="221841" cy="221841"/>
          </a:xfrm>
          <a:custGeom>
            <a:avLst/>
            <a:gdLst/>
            <a:ahLst/>
            <a:cxnLst/>
            <a:rect l="l" t="t" r="r" b="b"/>
            <a:pathLst>
              <a:path w="221841" h="221841">
                <a:moveTo>
                  <a:pt x="104421" y="37739"/>
                </a:moveTo>
                <a:lnTo>
                  <a:pt x="110920" y="46708"/>
                </a:lnTo>
                <a:lnTo>
                  <a:pt x="117420" y="37739"/>
                </a:lnTo>
                <a:cubicBezTo>
                  <a:pt x="128252" y="22747"/>
                  <a:pt x="145670" y="13865"/>
                  <a:pt x="164171" y="13865"/>
                </a:cubicBezTo>
                <a:cubicBezTo>
                  <a:pt x="196017" y="13865"/>
                  <a:pt x="221841" y="39689"/>
                  <a:pt x="221841" y="71535"/>
                </a:cubicBezTo>
                <a:lnTo>
                  <a:pt x="221841" y="72662"/>
                </a:lnTo>
                <a:cubicBezTo>
                  <a:pt x="221841" y="121276"/>
                  <a:pt x="161225" y="177733"/>
                  <a:pt x="129595" y="201866"/>
                </a:cubicBezTo>
                <a:cubicBezTo>
                  <a:pt x="124222" y="205939"/>
                  <a:pt x="117636" y="207976"/>
                  <a:pt x="110920" y="207976"/>
                </a:cubicBezTo>
                <a:cubicBezTo>
                  <a:pt x="104205" y="207976"/>
                  <a:pt x="97575" y="205983"/>
                  <a:pt x="92246" y="201866"/>
                </a:cubicBezTo>
                <a:cubicBezTo>
                  <a:pt x="60616" y="177733"/>
                  <a:pt x="0" y="121276"/>
                  <a:pt x="0" y="72662"/>
                </a:cubicBezTo>
                <a:lnTo>
                  <a:pt x="0" y="71535"/>
                </a:lnTo>
                <a:cubicBezTo>
                  <a:pt x="0" y="39689"/>
                  <a:pt x="25824" y="13865"/>
                  <a:pt x="57670" y="13865"/>
                </a:cubicBezTo>
                <a:cubicBezTo>
                  <a:pt x="76171" y="13865"/>
                  <a:pt x="93589" y="22747"/>
                  <a:pt x="104421" y="37739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220124" y="1922620"/>
            <a:ext cx="1340288" cy="29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4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Vulnerability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91575" y="2514196"/>
            <a:ext cx="5250232" cy="480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If </a:t>
            </a:r>
            <a:r>
              <a:rPr lang="en-US" sz="116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health, disability, money trouble, or housing crisis</a:t>
            </a:r>
            <a:r>
              <a:rPr lang="en-US" sz="116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affected this case, say </a:t>
            </a:r>
            <a:r>
              <a:rPr lang="en-US" sz="1165" dirty="0">
                <a:solidFill>
                  <a:srgbClr val="FFFFFF"/>
                </a:solidFill>
                <a:highlight>
                  <a:srgbClr val="0984E3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Yes </a:t>
            </a:r>
            <a:r>
              <a:rPr lang="en-US" sz="116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91575" y="3179718"/>
            <a:ext cx="5250232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changes how your case is weighted in the analysis.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91575" y="3549453"/>
            <a:ext cx="5176285" cy="2597386"/>
          </a:xfrm>
          <a:custGeom>
            <a:avLst/>
            <a:gdLst/>
            <a:ahLst/>
            <a:cxnLst/>
            <a:rect l="l" t="t" r="r" b="b"/>
            <a:pathLst>
              <a:path w="5176285" h="2597386">
                <a:moveTo>
                  <a:pt x="0" y="0"/>
                </a:moveTo>
                <a:lnTo>
                  <a:pt x="5176285" y="0"/>
                </a:lnTo>
                <a:lnTo>
                  <a:pt x="5176285" y="2597386"/>
                </a:lnTo>
                <a:lnTo>
                  <a:pt x="0" y="25973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76443" y="4182623"/>
            <a:ext cx="4880497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Select the closest match: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03017" y="4598575"/>
            <a:ext cx="113231" cy="129407"/>
          </a:xfrm>
          <a:custGeom>
            <a:avLst/>
            <a:gdLst/>
            <a:ahLst/>
            <a:cxnLst/>
            <a:rect l="l" t="t" r="r" b="b"/>
            <a:pathLst>
              <a:path w="113231" h="129407">
                <a:moveTo>
                  <a:pt x="109895" y="17718"/>
                </a:moveTo>
                <a:cubicBezTo>
                  <a:pt x="113509" y="20346"/>
                  <a:pt x="114318" y="25401"/>
                  <a:pt x="111689" y="29016"/>
                </a:cubicBezTo>
                <a:lnTo>
                  <a:pt x="46986" y="117983"/>
                </a:lnTo>
                <a:cubicBezTo>
                  <a:pt x="45596" y="119904"/>
                  <a:pt x="43447" y="121092"/>
                  <a:pt x="41072" y="121294"/>
                </a:cubicBezTo>
                <a:cubicBezTo>
                  <a:pt x="38696" y="121496"/>
                  <a:pt x="36396" y="120611"/>
                  <a:pt x="34728" y="118943"/>
                </a:cubicBezTo>
                <a:lnTo>
                  <a:pt x="2376" y="86592"/>
                </a:lnTo>
                <a:cubicBezTo>
                  <a:pt x="-784" y="83432"/>
                  <a:pt x="-784" y="78301"/>
                  <a:pt x="2376" y="75142"/>
                </a:cubicBezTo>
                <a:cubicBezTo>
                  <a:pt x="5535" y="71983"/>
                  <a:pt x="10666" y="71983"/>
                  <a:pt x="13825" y="75142"/>
                </a:cubicBezTo>
                <a:lnTo>
                  <a:pt x="39479" y="100796"/>
                </a:lnTo>
                <a:lnTo>
                  <a:pt x="98622" y="19487"/>
                </a:lnTo>
                <a:cubicBezTo>
                  <a:pt x="101251" y="15873"/>
                  <a:pt x="106306" y="15064"/>
                  <a:pt x="109920" y="17692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12149" y="4552358"/>
            <a:ext cx="1127691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Health condition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78073" y="4598575"/>
            <a:ext cx="113231" cy="129407"/>
          </a:xfrm>
          <a:custGeom>
            <a:avLst/>
            <a:gdLst/>
            <a:ahLst/>
            <a:cxnLst/>
            <a:rect l="l" t="t" r="r" b="b"/>
            <a:pathLst>
              <a:path w="113231" h="129407">
                <a:moveTo>
                  <a:pt x="109895" y="17718"/>
                </a:moveTo>
                <a:cubicBezTo>
                  <a:pt x="113509" y="20346"/>
                  <a:pt x="114318" y="25401"/>
                  <a:pt x="111689" y="29016"/>
                </a:cubicBezTo>
                <a:lnTo>
                  <a:pt x="46986" y="117983"/>
                </a:lnTo>
                <a:cubicBezTo>
                  <a:pt x="45596" y="119904"/>
                  <a:pt x="43447" y="121092"/>
                  <a:pt x="41072" y="121294"/>
                </a:cubicBezTo>
                <a:cubicBezTo>
                  <a:pt x="38696" y="121496"/>
                  <a:pt x="36396" y="120611"/>
                  <a:pt x="34728" y="118943"/>
                </a:cubicBezTo>
                <a:lnTo>
                  <a:pt x="2376" y="86592"/>
                </a:lnTo>
                <a:cubicBezTo>
                  <a:pt x="-784" y="83432"/>
                  <a:pt x="-784" y="78301"/>
                  <a:pt x="2376" y="75142"/>
                </a:cubicBezTo>
                <a:cubicBezTo>
                  <a:pt x="5535" y="71983"/>
                  <a:pt x="10666" y="71983"/>
                  <a:pt x="13825" y="75142"/>
                </a:cubicBezTo>
                <a:lnTo>
                  <a:pt x="39479" y="100796"/>
                </a:lnTo>
                <a:lnTo>
                  <a:pt x="98622" y="19487"/>
                </a:lnTo>
                <a:cubicBezTo>
                  <a:pt x="101251" y="15873"/>
                  <a:pt x="106306" y="15064"/>
                  <a:pt x="109920" y="17692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487204" y="4552358"/>
            <a:ext cx="656279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Disability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803017" y="4968309"/>
            <a:ext cx="113231" cy="129407"/>
          </a:xfrm>
          <a:custGeom>
            <a:avLst/>
            <a:gdLst/>
            <a:ahLst/>
            <a:cxnLst/>
            <a:rect l="l" t="t" r="r" b="b"/>
            <a:pathLst>
              <a:path w="113231" h="129407">
                <a:moveTo>
                  <a:pt x="109895" y="17718"/>
                </a:moveTo>
                <a:cubicBezTo>
                  <a:pt x="113509" y="20346"/>
                  <a:pt x="114318" y="25401"/>
                  <a:pt x="111689" y="29016"/>
                </a:cubicBezTo>
                <a:lnTo>
                  <a:pt x="46986" y="117983"/>
                </a:lnTo>
                <a:cubicBezTo>
                  <a:pt x="45596" y="119904"/>
                  <a:pt x="43447" y="121092"/>
                  <a:pt x="41072" y="121294"/>
                </a:cubicBezTo>
                <a:cubicBezTo>
                  <a:pt x="38696" y="121496"/>
                  <a:pt x="36396" y="120611"/>
                  <a:pt x="34728" y="118943"/>
                </a:cubicBezTo>
                <a:lnTo>
                  <a:pt x="2376" y="86592"/>
                </a:lnTo>
                <a:cubicBezTo>
                  <a:pt x="-784" y="83432"/>
                  <a:pt x="-784" y="78301"/>
                  <a:pt x="2376" y="75142"/>
                </a:cubicBezTo>
                <a:cubicBezTo>
                  <a:pt x="5535" y="71983"/>
                  <a:pt x="10666" y="71983"/>
                  <a:pt x="13825" y="75142"/>
                </a:cubicBezTo>
                <a:lnTo>
                  <a:pt x="39479" y="100796"/>
                </a:lnTo>
                <a:lnTo>
                  <a:pt x="98622" y="19487"/>
                </a:lnTo>
                <a:cubicBezTo>
                  <a:pt x="101251" y="15873"/>
                  <a:pt x="106306" y="15064"/>
                  <a:pt x="109920" y="17692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1012149" y="4922092"/>
            <a:ext cx="1220124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Financial hardship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278073" y="4968309"/>
            <a:ext cx="113231" cy="129407"/>
          </a:xfrm>
          <a:custGeom>
            <a:avLst/>
            <a:gdLst/>
            <a:ahLst/>
            <a:cxnLst/>
            <a:rect l="l" t="t" r="r" b="b"/>
            <a:pathLst>
              <a:path w="113231" h="129407">
                <a:moveTo>
                  <a:pt x="109895" y="17718"/>
                </a:moveTo>
                <a:cubicBezTo>
                  <a:pt x="113509" y="20346"/>
                  <a:pt x="114318" y="25401"/>
                  <a:pt x="111689" y="29016"/>
                </a:cubicBezTo>
                <a:lnTo>
                  <a:pt x="46986" y="117983"/>
                </a:lnTo>
                <a:cubicBezTo>
                  <a:pt x="45596" y="119904"/>
                  <a:pt x="43447" y="121092"/>
                  <a:pt x="41072" y="121294"/>
                </a:cubicBezTo>
                <a:cubicBezTo>
                  <a:pt x="38696" y="121496"/>
                  <a:pt x="36396" y="120611"/>
                  <a:pt x="34728" y="118943"/>
                </a:cubicBezTo>
                <a:lnTo>
                  <a:pt x="2376" y="86592"/>
                </a:lnTo>
                <a:cubicBezTo>
                  <a:pt x="-784" y="83432"/>
                  <a:pt x="-784" y="78301"/>
                  <a:pt x="2376" y="75142"/>
                </a:cubicBezTo>
                <a:cubicBezTo>
                  <a:pt x="5535" y="71983"/>
                  <a:pt x="10666" y="71983"/>
                  <a:pt x="13825" y="75142"/>
                </a:cubicBezTo>
                <a:lnTo>
                  <a:pt x="39479" y="100796"/>
                </a:lnTo>
                <a:lnTo>
                  <a:pt x="98622" y="19487"/>
                </a:lnTo>
                <a:cubicBezTo>
                  <a:pt x="101251" y="15873"/>
                  <a:pt x="106306" y="15064"/>
                  <a:pt x="109920" y="17692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487204" y="4922092"/>
            <a:ext cx="952067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Housing crisis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03017" y="5338044"/>
            <a:ext cx="113231" cy="129407"/>
          </a:xfrm>
          <a:custGeom>
            <a:avLst/>
            <a:gdLst/>
            <a:ahLst/>
            <a:cxnLst/>
            <a:rect l="l" t="t" r="r" b="b"/>
            <a:pathLst>
              <a:path w="113231" h="129407">
                <a:moveTo>
                  <a:pt x="109895" y="17718"/>
                </a:moveTo>
                <a:cubicBezTo>
                  <a:pt x="113509" y="20346"/>
                  <a:pt x="114318" y="25401"/>
                  <a:pt x="111689" y="29016"/>
                </a:cubicBezTo>
                <a:lnTo>
                  <a:pt x="46986" y="117983"/>
                </a:lnTo>
                <a:cubicBezTo>
                  <a:pt x="45596" y="119904"/>
                  <a:pt x="43447" y="121092"/>
                  <a:pt x="41072" y="121294"/>
                </a:cubicBezTo>
                <a:cubicBezTo>
                  <a:pt x="38696" y="121496"/>
                  <a:pt x="36396" y="120611"/>
                  <a:pt x="34728" y="118943"/>
                </a:cubicBezTo>
                <a:lnTo>
                  <a:pt x="2376" y="86592"/>
                </a:lnTo>
                <a:cubicBezTo>
                  <a:pt x="-784" y="83432"/>
                  <a:pt x="-784" y="78301"/>
                  <a:pt x="2376" y="75142"/>
                </a:cubicBezTo>
                <a:cubicBezTo>
                  <a:pt x="5535" y="71983"/>
                  <a:pt x="10666" y="71983"/>
                  <a:pt x="13825" y="75142"/>
                </a:cubicBezTo>
                <a:lnTo>
                  <a:pt x="39479" y="100796"/>
                </a:lnTo>
                <a:lnTo>
                  <a:pt x="98622" y="19487"/>
                </a:lnTo>
                <a:cubicBezTo>
                  <a:pt x="101251" y="15873"/>
                  <a:pt x="106306" y="15064"/>
                  <a:pt x="109920" y="17692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1012149" y="5291827"/>
            <a:ext cx="942823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Mental health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278073" y="5338044"/>
            <a:ext cx="113231" cy="129407"/>
          </a:xfrm>
          <a:custGeom>
            <a:avLst/>
            <a:gdLst/>
            <a:ahLst/>
            <a:cxnLst/>
            <a:rect l="l" t="t" r="r" b="b"/>
            <a:pathLst>
              <a:path w="113231" h="129407">
                <a:moveTo>
                  <a:pt x="109895" y="17718"/>
                </a:moveTo>
                <a:cubicBezTo>
                  <a:pt x="113509" y="20346"/>
                  <a:pt x="114318" y="25401"/>
                  <a:pt x="111689" y="29016"/>
                </a:cubicBezTo>
                <a:lnTo>
                  <a:pt x="46986" y="117983"/>
                </a:lnTo>
                <a:cubicBezTo>
                  <a:pt x="45596" y="119904"/>
                  <a:pt x="43447" y="121092"/>
                  <a:pt x="41072" y="121294"/>
                </a:cubicBezTo>
                <a:cubicBezTo>
                  <a:pt x="38696" y="121496"/>
                  <a:pt x="36396" y="120611"/>
                  <a:pt x="34728" y="118943"/>
                </a:cubicBezTo>
                <a:lnTo>
                  <a:pt x="2376" y="86592"/>
                </a:lnTo>
                <a:cubicBezTo>
                  <a:pt x="-784" y="83432"/>
                  <a:pt x="-784" y="78301"/>
                  <a:pt x="2376" y="75142"/>
                </a:cubicBezTo>
                <a:cubicBezTo>
                  <a:pt x="5535" y="71983"/>
                  <a:pt x="10666" y="71983"/>
                  <a:pt x="13825" y="75142"/>
                </a:cubicBezTo>
                <a:lnTo>
                  <a:pt x="39479" y="100796"/>
                </a:lnTo>
                <a:lnTo>
                  <a:pt x="98622" y="19487"/>
                </a:lnTo>
                <a:cubicBezTo>
                  <a:pt x="101251" y="15873"/>
                  <a:pt x="106306" y="15064"/>
                  <a:pt x="109920" y="17692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3487204" y="5291827"/>
            <a:ext cx="1266341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Other vulnerability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91575" y="6299354"/>
            <a:ext cx="5176285" cy="9243"/>
          </a:xfrm>
          <a:custGeom>
            <a:avLst/>
            <a:gdLst/>
            <a:ahLst/>
            <a:cxnLst/>
            <a:rect l="l" t="t" r="r" b="b"/>
            <a:pathLst>
              <a:path w="5176285" h="9243">
                <a:moveTo>
                  <a:pt x="0" y="0"/>
                </a:moveTo>
                <a:lnTo>
                  <a:pt x="5176285" y="0"/>
                </a:lnTo>
                <a:lnTo>
                  <a:pt x="5176285" y="9243"/>
                </a:lnTo>
                <a:lnTo>
                  <a:pt x="0" y="92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610062" y="6479600"/>
            <a:ext cx="129407" cy="129407"/>
          </a:xfrm>
          <a:custGeom>
            <a:avLst/>
            <a:gdLst/>
            <a:ahLst/>
            <a:cxnLst/>
            <a:rect l="l" t="t" r="r" b="b"/>
            <a:pathLst>
              <a:path w="129407" h="129407">
                <a:moveTo>
                  <a:pt x="64704" y="129407"/>
                </a:moveTo>
                <a:cubicBezTo>
                  <a:pt x="100414" y="129407"/>
                  <a:pt x="129407" y="100414"/>
                  <a:pt x="129407" y="64704"/>
                </a:cubicBezTo>
                <a:cubicBezTo>
                  <a:pt x="129407" y="28993"/>
                  <a:pt x="100414" y="0"/>
                  <a:pt x="64704" y="0"/>
                </a:cubicBezTo>
                <a:cubicBezTo>
                  <a:pt x="28993" y="0"/>
                  <a:pt x="0" y="28993"/>
                  <a:pt x="0" y="64704"/>
                </a:cubicBezTo>
                <a:cubicBezTo>
                  <a:pt x="0" y="100414"/>
                  <a:pt x="28993" y="129407"/>
                  <a:pt x="64704" y="129407"/>
                </a:cubicBezTo>
                <a:close/>
                <a:moveTo>
                  <a:pt x="56616" y="40440"/>
                </a:moveTo>
                <a:cubicBezTo>
                  <a:pt x="56616" y="35976"/>
                  <a:pt x="60240" y="32352"/>
                  <a:pt x="64704" y="32352"/>
                </a:cubicBezTo>
                <a:cubicBezTo>
                  <a:pt x="69167" y="32352"/>
                  <a:pt x="72792" y="35976"/>
                  <a:pt x="72792" y="40440"/>
                </a:cubicBezTo>
                <a:cubicBezTo>
                  <a:pt x="72792" y="44904"/>
                  <a:pt x="69167" y="48528"/>
                  <a:pt x="64704" y="48528"/>
                </a:cubicBezTo>
                <a:cubicBezTo>
                  <a:pt x="60240" y="48528"/>
                  <a:pt x="56616" y="44904"/>
                  <a:pt x="56616" y="40440"/>
                </a:cubicBezTo>
                <a:close/>
                <a:moveTo>
                  <a:pt x="54594" y="56616"/>
                </a:moveTo>
                <a:lnTo>
                  <a:pt x="66726" y="56616"/>
                </a:lnTo>
                <a:cubicBezTo>
                  <a:pt x="70087" y="56616"/>
                  <a:pt x="72792" y="59320"/>
                  <a:pt x="72792" y="62682"/>
                </a:cubicBezTo>
                <a:lnTo>
                  <a:pt x="72792" y="84923"/>
                </a:lnTo>
                <a:lnTo>
                  <a:pt x="74813" y="84923"/>
                </a:lnTo>
                <a:cubicBezTo>
                  <a:pt x="78175" y="84923"/>
                  <a:pt x="80879" y="87628"/>
                  <a:pt x="80879" y="90989"/>
                </a:cubicBezTo>
                <a:cubicBezTo>
                  <a:pt x="80879" y="94351"/>
                  <a:pt x="78175" y="97055"/>
                  <a:pt x="74813" y="97055"/>
                </a:cubicBezTo>
                <a:lnTo>
                  <a:pt x="54594" y="97055"/>
                </a:lnTo>
                <a:cubicBezTo>
                  <a:pt x="51232" y="97055"/>
                  <a:pt x="48528" y="94351"/>
                  <a:pt x="48528" y="90989"/>
                </a:cubicBezTo>
                <a:cubicBezTo>
                  <a:pt x="48528" y="87628"/>
                  <a:pt x="51232" y="84923"/>
                  <a:pt x="54594" y="84923"/>
                </a:cubicBezTo>
                <a:lnTo>
                  <a:pt x="60660" y="84923"/>
                </a:lnTo>
                <a:lnTo>
                  <a:pt x="60660" y="68748"/>
                </a:lnTo>
                <a:lnTo>
                  <a:pt x="54594" y="68748"/>
                </a:lnTo>
                <a:cubicBezTo>
                  <a:pt x="51232" y="68748"/>
                  <a:pt x="48528" y="66043"/>
                  <a:pt x="48528" y="62682"/>
                </a:cubicBezTo>
                <a:cubicBezTo>
                  <a:pt x="48528" y="59320"/>
                  <a:pt x="51232" y="56616"/>
                  <a:pt x="54594" y="56616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811776" y="6451870"/>
            <a:ext cx="5020788" cy="184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9" dirty="0">
                <a:solidFill>
                  <a:srgbClr val="0984E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Vulnerability weighting affects remedy recommendations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216597" y="1599102"/>
            <a:ext cx="5601480" cy="4418329"/>
          </a:xfrm>
          <a:custGeom>
            <a:avLst/>
            <a:gdLst/>
            <a:ahLst/>
            <a:cxnLst/>
            <a:rect l="l" t="t" r="r" b="b"/>
            <a:pathLst>
              <a:path w="5601480" h="4418329">
                <a:moveTo>
                  <a:pt x="0" y="0"/>
                </a:moveTo>
                <a:lnTo>
                  <a:pt x="5601480" y="0"/>
                </a:lnTo>
                <a:lnTo>
                  <a:pt x="5601480" y="4418329"/>
                </a:lnTo>
                <a:lnTo>
                  <a:pt x="0" y="4418329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5098"/>
            </a:srgbClr>
          </a:solidFill>
          <a:ln w="25400">
            <a:solidFill>
              <a:srgbClr val="098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6447681" y="1830187"/>
            <a:ext cx="517629" cy="517629"/>
          </a:xfrm>
          <a:custGeom>
            <a:avLst/>
            <a:gdLst/>
            <a:ahLst/>
            <a:cxnLst/>
            <a:rect l="l" t="t" r="r" b="b"/>
            <a:pathLst>
              <a:path w="517629" h="517629">
                <a:moveTo>
                  <a:pt x="258814" y="0"/>
                </a:moveTo>
                <a:lnTo>
                  <a:pt x="258814" y="0"/>
                </a:lnTo>
                <a:cubicBezTo>
                  <a:pt x="401658" y="0"/>
                  <a:pt x="517629" y="115971"/>
                  <a:pt x="517629" y="258814"/>
                </a:cubicBezTo>
                <a:lnTo>
                  <a:pt x="517629" y="258814"/>
                </a:lnTo>
                <a:cubicBezTo>
                  <a:pt x="517629" y="401658"/>
                  <a:pt x="401658" y="517629"/>
                  <a:pt x="258814" y="517629"/>
                </a:cubicBezTo>
                <a:lnTo>
                  <a:pt x="258814" y="517629"/>
                </a:lnTo>
                <a:cubicBezTo>
                  <a:pt x="115971" y="517629"/>
                  <a:pt x="0" y="401658"/>
                  <a:pt x="0" y="258814"/>
                </a:cubicBezTo>
                <a:lnTo>
                  <a:pt x="0" y="258814"/>
                </a:lnTo>
                <a:cubicBezTo>
                  <a:pt x="0" y="115971"/>
                  <a:pt x="115971" y="0"/>
                  <a:pt x="258814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6595575" y="1978080"/>
            <a:ext cx="221841" cy="221841"/>
          </a:xfrm>
          <a:custGeom>
            <a:avLst/>
            <a:gdLst/>
            <a:ahLst/>
            <a:cxnLst/>
            <a:rect l="l" t="t" r="r" b="b"/>
            <a:pathLst>
              <a:path w="221841" h="221841">
                <a:moveTo>
                  <a:pt x="110920" y="0"/>
                </a:moveTo>
                <a:cubicBezTo>
                  <a:pt x="172139" y="0"/>
                  <a:pt x="221841" y="49702"/>
                  <a:pt x="221841" y="110920"/>
                </a:cubicBezTo>
                <a:cubicBezTo>
                  <a:pt x="221841" y="172139"/>
                  <a:pt x="172139" y="221841"/>
                  <a:pt x="110920" y="221841"/>
                </a:cubicBezTo>
                <a:cubicBezTo>
                  <a:pt x="49702" y="221841"/>
                  <a:pt x="0" y="172139"/>
                  <a:pt x="0" y="110920"/>
                </a:cubicBezTo>
                <a:cubicBezTo>
                  <a:pt x="0" y="49702"/>
                  <a:pt x="49702" y="0"/>
                  <a:pt x="110920" y="0"/>
                </a:cubicBezTo>
                <a:close/>
                <a:moveTo>
                  <a:pt x="100522" y="51994"/>
                </a:moveTo>
                <a:lnTo>
                  <a:pt x="100522" y="110920"/>
                </a:lnTo>
                <a:cubicBezTo>
                  <a:pt x="100522" y="114387"/>
                  <a:pt x="102255" y="117636"/>
                  <a:pt x="105158" y="119586"/>
                </a:cubicBezTo>
                <a:lnTo>
                  <a:pt x="146753" y="147316"/>
                </a:lnTo>
                <a:cubicBezTo>
                  <a:pt x="151519" y="150522"/>
                  <a:pt x="157975" y="149223"/>
                  <a:pt x="161181" y="144413"/>
                </a:cubicBezTo>
                <a:cubicBezTo>
                  <a:pt x="164387" y="139604"/>
                  <a:pt x="163088" y="133191"/>
                  <a:pt x="158278" y="129985"/>
                </a:cubicBezTo>
                <a:lnTo>
                  <a:pt x="121319" y="105374"/>
                </a:lnTo>
                <a:lnTo>
                  <a:pt x="121319" y="51994"/>
                </a:lnTo>
                <a:cubicBezTo>
                  <a:pt x="121319" y="46231"/>
                  <a:pt x="116683" y="41595"/>
                  <a:pt x="110920" y="41595"/>
                </a:cubicBezTo>
                <a:cubicBezTo>
                  <a:pt x="105158" y="41595"/>
                  <a:pt x="100522" y="46231"/>
                  <a:pt x="100522" y="51994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7076230" y="1941107"/>
            <a:ext cx="1358775" cy="29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47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Time Anchor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47681" y="2532682"/>
            <a:ext cx="5213259" cy="240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5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When did this happen? Pick one option and enter dates as close as you know.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452303" y="2962499"/>
            <a:ext cx="5130068" cy="859633"/>
          </a:xfrm>
          <a:custGeom>
            <a:avLst/>
            <a:gdLst/>
            <a:ahLst/>
            <a:cxnLst/>
            <a:rect l="l" t="t" r="r" b="b"/>
            <a:pathLst>
              <a:path w="5130068" h="859633">
                <a:moveTo>
                  <a:pt x="0" y="0"/>
                </a:moveTo>
                <a:lnTo>
                  <a:pt x="5130068" y="0"/>
                </a:lnTo>
                <a:lnTo>
                  <a:pt x="5130068" y="859633"/>
                </a:lnTo>
                <a:lnTo>
                  <a:pt x="0" y="8596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984E3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2"/>
          <p:cNvSpPr/>
          <p:nvPr/>
        </p:nvSpPr>
        <p:spPr>
          <a:xfrm>
            <a:off x="6638326" y="3161231"/>
            <a:ext cx="145583" cy="166381"/>
          </a:xfrm>
          <a:custGeom>
            <a:avLst/>
            <a:gdLst/>
            <a:ahLst/>
            <a:cxnLst/>
            <a:rect l="l" t="t" r="r" b="b"/>
            <a:pathLst>
              <a:path w="145583" h="166381">
                <a:moveTo>
                  <a:pt x="41595" y="0"/>
                </a:moveTo>
                <a:cubicBezTo>
                  <a:pt x="47347" y="0"/>
                  <a:pt x="51994" y="4647"/>
                  <a:pt x="51994" y="10399"/>
                </a:cubicBezTo>
                <a:lnTo>
                  <a:pt x="51994" y="20798"/>
                </a:lnTo>
                <a:lnTo>
                  <a:pt x="93589" y="20798"/>
                </a:lnTo>
                <a:lnTo>
                  <a:pt x="93589" y="10399"/>
                </a:lnTo>
                <a:cubicBezTo>
                  <a:pt x="93589" y="4647"/>
                  <a:pt x="98236" y="0"/>
                  <a:pt x="103988" y="0"/>
                </a:cubicBezTo>
                <a:cubicBezTo>
                  <a:pt x="109740" y="0"/>
                  <a:pt x="114387" y="4647"/>
                  <a:pt x="114387" y="10399"/>
                </a:cubicBezTo>
                <a:lnTo>
                  <a:pt x="114387" y="20798"/>
                </a:lnTo>
                <a:lnTo>
                  <a:pt x="124785" y="20798"/>
                </a:lnTo>
                <a:cubicBezTo>
                  <a:pt x="136257" y="20798"/>
                  <a:pt x="145583" y="30124"/>
                  <a:pt x="145583" y="41595"/>
                </a:cubicBezTo>
                <a:lnTo>
                  <a:pt x="145583" y="135184"/>
                </a:lnTo>
                <a:cubicBezTo>
                  <a:pt x="145583" y="146655"/>
                  <a:pt x="136257" y="155982"/>
                  <a:pt x="124785" y="155982"/>
                </a:cubicBezTo>
                <a:lnTo>
                  <a:pt x="20798" y="155982"/>
                </a:lnTo>
                <a:cubicBezTo>
                  <a:pt x="9326" y="155982"/>
                  <a:pt x="0" y="146655"/>
                  <a:pt x="0" y="135184"/>
                </a:cubicBezTo>
                <a:lnTo>
                  <a:pt x="0" y="41595"/>
                </a:lnTo>
                <a:cubicBezTo>
                  <a:pt x="0" y="30124"/>
                  <a:pt x="9326" y="20798"/>
                  <a:pt x="20798" y="20798"/>
                </a:cubicBezTo>
                <a:lnTo>
                  <a:pt x="31196" y="20798"/>
                </a:lnTo>
                <a:lnTo>
                  <a:pt x="31196" y="10399"/>
                </a:lnTo>
                <a:cubicBezTo>
                  <a:pt x="31196" y="4647"/>
                  <a:pt x="35843" y="0"/>
                  <a:pt x="41595" y="0"/>
                </a:cubicBezTo>
                <a:close/>
                <a:moveTo>
                  <a:pt x="41595" y="83190"/>
                </a:moveTo>
                <a:cubicBezTo>
                  <a:pt x="35843" y="83190"/>
                  <a:pt x="31196" y="87837"/>
                  <a:pt x="31196" y="93589"/>
                </a:cubicBezTo>
                <a:lnTo>
                  <a:pt x="31196" y="114387"/>
                </a:lnTo>
                <a:cubicBezTo>
                  <a:pt x="31196" y="120138"/>
                  <a:pt x="35843" y="124785"/>
                  <a:pt x="41595" y="124785"/>
                </a:cubicBezTo>
                <a:lnTo>
                  <a:pt x="62393" y="124785"/>
                </a:lnTo>
                <a:cubicBezTo>
                  <a:pt x="68145" y="124785"/>
                  <a:pt x="72792" y="120138"/>
                  <a:pt x="72792" y="114387"/>
                </a:cubicBezTo>
                <a:lnTo>
                  <a:pt x="72792" y="93589"/>
                </a:lnTo>
                <a:cubicBezTo>
                  <a:pt x="72792" y="87837"/>
                  <a:pt x="68145" y="83190"/>
                  <a:pt x="62393" y="83190"/>
                </a:cubicBezTo>
                <a:lnTo>
                  <a:pt x="41595" y="8319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6923715" y="3115014"/>
            <a:ext cx="896607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Single Date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604818" y="3447776"/>
            <a:ext cx="4898984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One specific incident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452303" y="3942296"/>
            <a:ext cx="5130068" cy="859633"/>
          </a:xfrm>
          <a:custGeom>
            <a:avLst/>
            <a:gdLst/>
            <a:ahLst/>
            <a:cxnLst/>
            <a:rect l="l" t="t" r="r" b="b"/>
            <a:pathLst>
              <a:path w="5130068" h="859633">
                <a:moveTo>
                  <a:pt x="0" y="0"/>
                </a:moveTo>
                <a:lnTo>
                  <a:pt x="5130068" y="0"/>
                </a:lnTo>
                <a:lnTo>
                  <a:pt x="5130068" y="859633"/>
                </a:lnTo>
                <a:lnTo>
                  <a:pt x="0" y="8596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984E3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6638326" y="4141028"/>
            <a:ext cx="145583" cy="166381"/>
          </a:xfrm>
          <a:custGeom>
            <a:avLst/>
            <a:gdLst/>
            <a:ahLst/>
            <a:cxnLst/>
            <a:rect l="l" t="t" r="r" b="b"/>
            <a:pathLst>
              <a:path w="145583" h="166381">
                <a:moveTo>
                  <a:pt x="41595" y="0"/>
                </a:moveTo>
                <a:cubicBezTo>
                  <a:pt x="47347" y="0"/>
                  <a:pt x="51994" y="4647"/>
                  <a:pt x="51994" y="10399"/>
                </a:cubicBezTo>
                <a:lnTo>
                  <a:pt x="51994" y="20798"/>
                </a:lnTo>
                <a:lnTo>
                  <a:pt x="93589" y="20798"/>
                </a:lnTo>
                <a:lnTo>
                  <a:pt x="93589" y="10399"/>
                </a:lnTo>
                <a:cubicBezTo>
                  <a:pt x="93589" y="4647"/>
                  <a:pt x="98236" y="0"/>
                  <a:pt x="103988" y="0"/>
                </a:cubicBezTo>
                <a:cubicBezTo>
                  <a:pt x="109740" y="0"/>
                  <a:pt x="114387" y="4647"/>
                  <a:pt x="114387" y="10399"/>
                </a:cubicBezTo>
                <a:lnTo>
                  <a:pt x="114387" y="20798"/>
                </a:lnTo>
                <a:lnTo>
                  <a:pt x="124785" y="20798"/>
                </a:lnTo>
                <a:cubicBezTo>
                  <a:pt x="136257" y="20798"/>
                  <a:pt x="145583" y="30124"/>
                  <a:pt x="145583" y="41595"/>
                </a:cubicBezTo>
                <a:lnTo>
                  <a:pt x="145583" y="135184"/>
                </a:lnTo>
                <a:cubicBezTo>
                  <a:pt x="145583" y="146655"/>
                  <a:pt x="136257" y="155982"/>
                  <a:pt x="124785" y="155982"/>
                </a:cubicBezTo>
                <a:lnTo>
                  <a:pt x="20798" y="155982"/>
                </a:lnTo>
                <a:cubicBezTo>
                  <a:pt x="9326" y="155982"/>
                  <a:pt x="0" y="146655"/>
                  <a:pt x="0" y="135184"/>
                </a:cubicBezTo>
                <a:lnTo>
                  <a:pt x="0" y="41595"/>
                </a:lnTo>
                <a:cubicBezTo>
                  <a:pt x="0" y="30124"/>
                  <a:pt x="9326" y="20798"/>
                  <a:pt x="20798" y="20798"/>
                </a:cubicBezTo>
                <a:lnTo>
                  <a:pt x="31196" y="20798"/>
                </a:lnTo>
                <a:lnTo>
                  <a:pt x="31196" y="10399"/>
                </a:lnTo>
                <a:cubicBezTo>
                  <a:pt x="31196" y="4647"/>
                  <a:pt x="35843" y="0"/>
                  <a:pt x="41595" y="0"/>
                </a:cubicBezTo>
                <a:close/>
                <a:moveTo>
                  <a:pt x="41595" y="83190"/>
                </a:moveTo>
                <a:cubicBezTo>
                  <a:pt x="35843" y="83190"/>
                  <a:pt x="31196" y="87837"/>
                  <a:pt x="31196" y="93589"/>
                </a:cubicBezTo>
                <a:lnTo>
                  <a:pt x="31196" y="114387"/>
                </a:lnTo>
                <a:cubicBezTo>
                  <a:pt x="31196" y="120138"/>
                  <a:pt x="35843" y="124785"/>
                  <a:pt x="41595" y="124785"/>
                </a:cubicBezTo>
                <a:lnTo>
                  <a:pt x="103988" y="124785"/>
                </a:lnTo>
                <a:cubicBezTo>
                  <a:pt x="109740" y="124785"/>
                  <a:pt x="114387" y="120138"/>
                  <a:pt x="114387" y="114387"/>
                </a:cubicBezTo>
                <a:lnTo>
                  <a:pt x="114387" y="93589"/>
                </a:lnTo>
                <a:cubicBezTo>
                  <a:pt x="114387" y="87837"/>
                  <a:pt x="109740" y="83190"/>
                  <a:pt x="103988" y="83190"/>
                </a:cubicBezTo>
                <a:lnTo>
                  <a:pt x="41595" y="8319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6923715" y="4094811"/>
            <a:ext cx="905850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Date Range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604818" y="4427572"/>
            <a:ext cx="4898984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Period with start and end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452303" y="4922092"/>
            <a:ext cx="5130068" cy="859633"/>
          </a:xfrm>
          <a:custGeom>
            <a:avLst/>
            <a:gdLst/>
            <a:ahLst/>
            <a:cxnLst/>
            <a:rect l="l" t="t" r="r" b="b"/>
            <a:pathLst>
              <a:path w="5130068" h="859633">
                <a:moveTo>
                  <a:pt x="0" y="0"/>
                </a:moveTo>
                <a:lnTo>
                  <a:pt x="5130068" y="0"/>
                </a:lnTo>
                <a:lnTo>
                  <a:pt x="5130068" y="859633"/>
                </a:lnTo>
                <a:lnTo>
                  <a:pt x="0" y="8596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984E3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6607129" y="5120825"/>
            <a:ext cx="207976" cy="166381"/>
          </a:xfrm>
          <a:custGeom>
            <a:avLst/>
            <a:gdLst/>
            <a:ahLst/>
            <a:cxnLst/>
            <a:rect l="l" t="t" r="r" b="b"/>
            <a:pathLst>
              <a:path w="207976" h="166381">
                <a:moveTo>
                  <a:pt x="0" y="83190"/>
                </a:moveTo>
                <a:cubicBezTo>
                  <a:pt x="0" y="54464"/>
                  <a:pt x="23267" y="31196"/>
                  <a:pt x="51994" y="31196"/>
                </a:cubicBezTo>
                <a:cubicBezTo>
                  <a:pt x="68372" y="31196"/>
                  <a:pt x="83775" y="38898"/>
                  <a:pt x="93589" y="51994"/>
                </a:cubicBezTo>
                <a:lnTo>
                  <a:pt x="103988" y="65870"/>
                </a:lnTo>
                <a:lnTo>
                  <a:pt x="114387" y="51994"/>
                </a:lnTo>
                <a:cubicBezTo>
                  <a:pt x="124201" y="38898"/>
                  <a:pt x="139604" y="31196"/>
                  <a:pt x="155982" y="31196"/>
                </a:cubicBezTo>
                <a:cubicBezTo>
                  <a:pt x="184708" y="31196"/>
                  <a:pt x="207976" y="54464"/>
                  <a:pt x="207976" y="83190"/>
                </a:cubicBezTo>
                <a:cubicBezTo>
                  <a:pt x="207976" y="111917"/>
                  <a:pt x="184708" y="135184"/>
                  <a:pt x="155982" y="135184"/>
                </a:cubicBezTo>
                <a:cubicBezTo>
                  <a:pt x="139604" y="135184"/>
                  <a:pt x="124201" y="127483"/>
                  <a:pt x="114387" y="114387"/>
                </a:cubicBezTo>
                <a:lnTo>
                  <a:pt x="103988" y="100511"/>
                </a:lnTo>
                <a:lnTo>
                  <a:pt x="93589" y="114387"/>
                </a:lnTo>
                <a:cubicBezTo>
                  <a:pt x="83775" y="127483"/>
                  <a:pt x="68372" y="135184"/>
                  <a:pt x="51994" y="135184"/>
                </a:cubicBezTo>
                <a:cubicBezTo>
                  <a:pt x="23267" y="135184"/>
                  <a:pt x="0" y="111917"/>
                  <a:pt x="0" y="83190"/>
                </a:cubicBezTo>
                <a:close/>
                <a:moveTo>
                  <a:pt x="90989" y="83190"/>
                </a:moveTo>
                <a:lnTo>
                  <a:pt x="76951" y="64472"/>
                </a:lnTo>
                <a:cubicBezTo>
                  <a:pt x="71069" y="56608"/>
                  <a:pt x="61808" y="51994"/>
                  <a:pt x="51994" y="51994"/>
                </a:cubicBezTo>
                <a:cubicBezTo>
                  <a:pt x="34771" y="51994"/>
                  <a:pt x="20798" y="65967"/>
                  <a:pt x="20798" y="83190"/>
                </a:cubicBezTo>
                <a:cubicBezTo>
                  <a:pt x="20798" y="100413"/>
                  <a:pt x="34771" y="114387"/>
                  <a:pt x="51994" y="114387"/>
                </a:cubicBezTo>
                <a:cubicBezTo>
                  <a:pt x="61808" y="114387"/>
                  <a:pt x="71069" y="109772"/>
                  <a:pt x="76951" y="101908"/>
                </a:cubicBezTo>
                <a:lnTo>
                  <a:pt x="90989" y="83190"/>
                </a:lnTo>
                <a:close/>
                <a:moveTo>
                  <a:pt x="116986" y="83190"/>
                </a:moveTo>
                <a:lnTo>
                  <a:pt x="131025" y="101908"/>
                </a:lnTo>
                <a:cubicBezTo>
                  <a:pt x="136907" y="109772"/>
                  <a:pt x="146168" y="114387"/>
                  <a:pt x="155982" y="114387"/>
                </a:cubicBezTo>
                <a:cubicBezTo>
                  <a:pt x="173205" y="114387"/>
                  <a:pt x="187178" y="100413"/>
                  <a:pt x="187178" y="83190"/>
                </a:cubicBezTo>
                <a:cubicBezTo>
                  <a:pt x="187178" y="65967"/>
                  <a:pt x="173205" y="51994"/>
                  <a:pt x="155982" y="51994"/>
                </a:cubicBezTo>
                <a:cubicBezTo>
                  <a:pt x="146168" y="51994"/>
                  <a:pt x="136907" y="56608"/>
                  <a:pt x="131025" y="64472"/>
                </a:cubicBezTo>
                <a:lnTo>
                  <a:pt x="116986" y="8319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6923715" y="5074608"/>
            <a:ext cx="693252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0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Ongoing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604818" y="5407369"/>
            <a:ext cx="4898984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Still happening now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207354" y="6248516"/>
            <a:ext cx="5619967" cy="610062"/>
          </a:xfrm>
          <a:custGeom>
            <a:avLst/>
            <a:gdLst/>
            <a:ahLst/>
            <a:cxnLst/>
            <a:rect l="l" t="t" r="r" b="b"/>
            <a:pathLst>
              <a:path w="5619967" h="610062">
                <a:moveTo>
                  <a:pt x="0" y="0"/>
                </a:moveTo>
                <a:lnTo>
                  <a:pt x="5619967" y="0"/>
                </a:lnTo>
                <a:lnTo>
                  <a:pt x="5619967" y="610062"/>
                </a:lnTo>
                <a:lnTo>
                  <a:pt x="0" y="610062"/>
                </a:lnTo>
                <a:lnTo>
                  <a:pt x="0" y="0"/>
                </a:lnTo>
                <a:close/>
              </a:path>
            </a:pathLst>
          </a:custGeom>
          <a:solidFill>
            <a:srgbClr val="636E72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Shape 44"/>
          <p:cNvSpPr/>
          <p:nvPr/>
        </p:nvSpPr>
        <p:spPr>
          <a:xfrm>
            <a:off x="6429194" y="6479600"/>
            <a:ext cx="110920" cy="147894"/>
          </a:xfrm>
          <a:custGeom>
            <a:avLst/>
            <a:gdLst/>
            <a:ahLst/>
            <a:cxnLst/>
            <a:rect l="l" t="t" r="r" b="b"/>
            <a:pathLst>
              <a:path w="110920" h="147894">
                <a:moveTo>
                  <a:pt x="84606" y="110920"/>
                </a:moveTo>
                <a:cubicBezTo>
                  <a:pt x="86714" y="104479"/>
                  <a:pt x="90932" y="98644"/>
                  <a:pt x="95698" y="93618"/>
                </a:cubicBezTo>
                <a:cubicBezTo>
                  <a:pt x="105143" y="83681"/>
                  <a:pt x="110920" y="70250"/>
                  <a:pt x="110920" y="55460"/>
                </a:cubicBezTo>
                <a:cubicBezTo>
                  <a:pt x="110920" y="24842"/>
                  <a:pt x="86079" y="0"/>
                  <a:pt x="55460" y="0"/>
                </a:cubicBezTo>
                <a:cubicBezTo>
                  <a:pt x="24842" y="0"/>
                  <a:pt x="0" y="24842"/>
                  <a:pt x="0" y="55460"/>
                </a:cubicBezTo>
                <a:cubicBezTo>
                  <a:pt x="0" y="70250"/>
                  <a:pt x="5777" y="83681"/>
                  <a:pt x="15223" y="93618"/>
                </a:cubicBezTo>
                <a:cubicBezTo>
                  <a:pt x="19989" y="98644"/>
                  <a:pt x="24235" y="104479"/>
                  <a:pt x="26315" y="110920"/>
                </a:cubicBezTo>
                <a:lnTo>
                  <a:pt x="84577" y="110920"/>
                </a:lnTo>
                <a:close/>
                <a:moveTo>
                  <a:pt x="83190" y="124785"/>
                </a:moveTo>
                <a:lnTo>
                  <a:pt x="27730" y="124785"/>
                </a:lnTo>
                <a:lnTo>
                  <a:pt x="27730" y="129407"/>
                </a:lnTo>
                <a:cubicBezTo>
                  <a:pt x="27730" y="142175"/>
                  <a:pt x="38071" y="152516"/>
                  <a:pt x="50839" y="152516"/>
                </a:cubicBezTo>
                <a:lnTo>
                  <a:pt x="60082" y="152516"/>
                </a:lnTo>
                <a:cubicBezTo>
                  <a:pt x="72849" y="152516"/>
                  <a:pt x="83190" y="142175"/>
                  <a:pt x="83190" y="129407"/>
                </a:cubicBezTo>
                <a:lnTo>
                  <a:pt x="83190" y="124785"/>
                </a:lnTo>
                <a:close/>
                <a:moveTo>
                  <a:pt x="53149" y="32352"/>
                </a:moveTo>
                <a:cubicBezTo>
                  <a:pt x="41653" y="32352"/>
                  <a:pt x="32352" y="41653"/>
                  <a:pt x="32352" y="53149"/>
                </a:cubicBezTo>
                <a:cubicBezTo>
                  <a:pt x="32352" y="56991"/>
                  <a:pt x="29261" y="60082"/>
                  <a:pt x="25419" y="60082"/>
                </a:cubicBezTo>
                <a:cubicBezTo>
                  <a:pt x="21577" y="60082"/>
                  <a:pt x="18487" y="56991"/>
                  <a:pt x="18487" y="53149"/>
                </a:cubicBezTo>
                <a:cubicBezTo>
                  <a:pt x="18487" y="33998"/>
                  <a:pt x="33998" y="18487"/>
                  <a:pt x="53149" y="18487"/>
                </a:cubicBezTo>
                <a:cubicBezTo>
                  <a:pt x="56991" y="18487"/>
                  <a:pt x="60082" y="21577"/>
                  <a:pt x="60082" y="25419"/>
                </a:cubicBezTo>
                <a:cubicBezTo>
                  <a:pt x="60082" y="29261"/>
                  <a:pt x="56991" y="32352"/>
                  <a:pt x="53149" y="32352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Text 45"/>
          <p:cNvSpPr/>
          <p:nvPr/>
        </p:nvSpPr>
        <p:spPr>
          <a:xfrm>
            <a:off x="6630909" y="6433383"/>
            <a:ext cx="5085491" cy="240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5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Date flexibility:</a:t>
            </a:r>
            <a:r>
              <a:rPr lang="en-US" sz="1165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Exact day helps, but </a:t>
            </a:r>
            <a:r>
              <a:rPr lang="en-US" sz="1165" dirty="0">
                <a:solidFill>
                  <a:srgbClr val="2D3436"/>
                </a:solidFill>
                <a:highlight>
                  <a:srgbClr val="0984E3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"mid-January 2024" </a:t>
            </a:r>
            <a:r>
              <a:rPr lang="en-US" sz="1165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works too.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1780" y="361780"/>
            <a:ext cx="11531751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kern="0" spc="100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Submission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1780" y="615027"/>
            <a:ext cx="11685507" cy="434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18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Submit and Process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61780" y="1266231"/>
            <a:ext cx="5336261" cy="3907228"/>
          </a:xfrm>
          <a:custGeom>
            <a:avLst/>
            <a:gdLst/>
            <a:ahLst/>
            <a:cxnLst/>
            <a:rect l="l" t="t" r="r" b="b"/>
            <a:pathLst>
              <a:path w="5336261" h="3907228">
                <a:moveTo>
                  <a:pt x="0" y="0"/>
                </a:moveTo>
                <a:lnTo>
                  <a:pt x="5336261" y="0"/>
                </a:lnTo>
                <a:lnTo>
                  <a:pt x="5336261" y="3907228"/>
                </a:lnTo>
                <a:lnTo>
                  <a:pt x="0" y="3907228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51205" y="1872214"/>
            <a:ext cx="578849" cy="578849"/>
          </a:xfrm>
          <a:custGeom>
            <a:avLst/>
            <a:gdLst/>
            <a:ahLst/>
            <a:cxnLst/>
            <a:rect l="l" t="t" r="r" b="b"/>
            <a:pathLst>
              <a:path w="578849" h="578849">
                <a:moveTo>
                  <a:pt x="289424" y="0"/>
                </a:moveTo>
                <a:lnTo>
                  <a:pt x="289424" y="0"/>
                </a:lnTo>
                <a:cubicBezTo>
                  <a:pt x="449162" y="0"/>
                  <a:pt x="578849" y="129687"/>
                  <a:pt x="578849" y="289424"/>
                </a:cubicBezTo>
                <a:lnTo>
                  <a:pt x="578849" y="289424"/>
                </a:lnTo>
                <a:cubicBezTo>
                  <a:pt x="578849" y="449162"/>
                  <a:pt x="449162" y="578849"/>
                  <a:pt x="289424" y="578849"/>
                </a:cubicBezTo>
                <a:lnTo>
                  <a:pt x="289424" y="578849"/>
                </a:lnTo>
                <a:cubicBezTo>
                  <a:pt x="129687" y="578849"/>
                  <a:pt x="0" y="449162"/>
                  <a:pt x="0" y="289424"/>
                </a:cubicBezTo>
                <a:lnTo>
                  <a:pt x="0" y="289424"/>
                </a:lnTo>
                <a:cubicBezTo>
                  <a:pt x="0" y="129687"/>
                  <a:pt x="129687" y="0"/>
                  <a:pt x="289424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818528" y="2053104"/>
            <a:ext cx="244202" cy="217068"/>
          </a:xfrm>
          <a:custGeom>
            <a:avLst/>
            <a:gdLst/>
            <a:ahLst/>
            <a:cxnLst/>
            <a:rect l="l" t="t" r="r" b="b"/>
            <a:pathLst>
              <a:path w="244202" h="217068">
                <a:moveTo>
                  <a:pt x="227413" y="-11150"/>
                </a:moveTo>
                <a:cubicBezTo>
                  <a:pt x="231568" y="-12634"/>
                  <a:pt x="236147" y="-11574"/>
                  <a:pt x="239284" y="-8479"/>
                </a:cubicBezTo>
                <a:cubicBezTo>
                  <a:pt x="242421" y="-5384"/>
                  <a:pt x="243439" y="-763"/>
                  <a:pt x="241955" y="3392"/>
                </a:cubicBezTo>
                <a:lnTo>
                  <a:pt x="166490" y="214058"/>
                </a:lnTo>
                <a:cubicBezTo>
                  <a:pt x="164370" y="219951"/>
                  <a:pt x="158816" y="223852"/>
                  <a:pt x="152584" y="223852"/>
                </a:cubicBezTo>
                <a:cubicBezTo>
                  <a:pt x="146563" y="223852"/>
                  <a:pt x="141137" y="220206"/>
                  <a:pt x="138890" y="214652"/>
                </a:cubicBezTo>
                <a:lnTo>
                  <a:pt x="111671" y="147666"/>
                </a:lnTo>
                <a:cubicBezTo>
                  <a:pt x="109764" y="143002"/>
                  <a:pt x="110612" y="137660"/>
                  <a:pt x="113876" y="133845"/>
                </a:cubicBezTo>
                <a:lnTo>
                  <a:pt x="153940" y="86191"/>
                </a:lnTo>
                <a:cubicBezTo>
                  <a:pt x="156103" y="83605"/>
                  <a:pt x="155933" y="79832"/>
                  <a:pt x="153559" y="77458"/>
                </a:cubicBezTo>
                <a:cubicBezTo>
                  <a:pt x="151185" y="75084"/>
                  <a:pt x="147369" y="74914"/>
                  <a:pt x="144825" y="77076"/>
                </a:cubicBezTo>
                <a:lnTo>
                  <a:pt x="97172" y="117056"/>
                </a:lnTo>
                <a:cubicBezTo>
                  <a:pt x="93314" y="120278"/>
                  <a:pt x="88014" y="121126"/>
                  <a:pt x="83351" y="119260"/>
                </a:cubicBezTo>
                <a:lnTo>
                  <a:pt x="16153" y="91915"/>
                </a:lnTo>
                <a:cubicBezTo>
                  <a:pt x="10599" y="89668"/>
                  <a:pt x="6953" y="84241"/>
                  <a:pt x="6953" y="78221"/>
                </a:cubicBezTo>
                <a:cubicBezTo>
                  <a:pt x="6953" y="71989"/>
                  <a:pt x="10853" y="66435"/>
                  <a:pt x="16746" y="64315"/>
                </a:cubicBezTo>
                <a:lnTo>
                  <a:pt x="227413" y="-1115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374766" y="1890303"/>
            <a:ext cx="1872214" cy="3256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3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Click Continue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74766" y="2215905"/>
            <a:ext cx="1808902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Submit your intake form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51205" y="2668131"/>
            <a:ext cx="361780" cy="361780"/>
          </a:xfrm>
          <a:custGeom>
            <a:avLst/>
            <a:gdLst/>
            <a:ahLst/>
            <a:cxnLst/>
            <a:rect l="l" t="t" r="r" b="b"/>
            <a:pathLst>
              <a:path w="361780" h="361780">
                <a:moveTo>
                  <a:pt x="180890" y="0"/>
                </a:moveTo>
                <a:lnTo>
                  <a:pt x="180890" y="0"/>
                </a:lnTo>
                <a:cubicBezTo>
                  <a:pt x="280726" y="0"/>
                  <a:pt x="361780" y="81054"/>
                  <a:pt x="361780" y="180890"/>
                </a:cubicBezTo>
                <a:lnTo>
                  <a:pt x="361780" y="180890"/>
                </a:lnTo>
                <a:cubicBezTo>
                  <a:pt x="361780" y="280726"/>
                  <a:pt x="280726" y="361780"/>
                  <a:pt x="180890" y="361780"/>
                </a:cubicBezTo>
                <a:lnTo>
                  <a:pt x="180890" y="361780"/>
                </a:lnTo>
                <a:cubicBezTo>
                  <a:pt x="81054" y="361780"/>
                  <a:pt x="0" y="280726"/>
                  <a:pt x="0" y="180890"/>
                </a:cubicBezTo>
                <a:lnTo>
                  <a:pt x="0" y="180890"/>
                </a:lnTo>
                <a:cubicBezTo>
                  <a:pt x="0" y="81054"/>
                  <a:pt x="81054" y="0"/>
                  <a:pt x="180890" y="0"/>
                </a:cubicBez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09060" y="2740487"/>
            <a:ext cx="117579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0984E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57697" y="2668131"/>
            <a:ext cx="4097163" cy="2984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2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Click the Continue button to submit your form data.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51205" y="3210801"/>
            <a:ext cx="361780" cy="361780"/>
          </a:xfrm>
          <a:custGeom>
            <a:avLst/>
            <a:gdLst/>
            <a:ahLst/>
            <a:cxnLst/>
            <a:rect l="l" t="t" r="r" b="b"/>
            <a:pathLst>
              <a:path w="361780" h="361780">
                <a:moveTo>
                  <a:pt x="180890" y="0"/>
                </a:moveTo>
                <a:lnTo>
                  <a:pt x="180890" y="0"/>
                </a:lnTo>
                <a:cubicBezTo>
                  <a:pt x="280726" y="0"/>
                  <a:pt x="361780" y="81054"/>
                  <a:pt x="361780" y="180890"/>
                </a:cubicBezTo>
                <a:lnTo>
                  <a:pt x="361780" y="180890"/>
                </a:lnTo>
                <a:cubicBezTo>
                  <a:pt x="361780" y="280726"/>
                  <a:pt x="280726" y="361780"/>
                  <a:pt x="180890" y="361780"/>
                </a:cubicBezTo>
                <a:lnTo>
                  <a:pt x="180890" y="361780"/>
                </a:lnTo>
                <a:cubicBezTo>
                  <a:pt x="81054" y="361780"/>
                  <a:pt x="0" y="280726"/>
                  <a:pt x="0" y="180890"/>
                </a:cubicBezTo>
                <a:lnTo>
                  <a:pt x="0" y="180890"/>
                </a:lnTo>
                <a:cubicBezTo>
                  <a:pt x="0" y="81054"/>
                  <a:pt x="81054" y="0"/>
                  <a:pt x="180890" y="0"/>
                </a:cubicBez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95210" y="3283157"/>
            <a:ext cx="144712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0984E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157697" y="3210801"/>
            <a:ext cx="4341365" cy="5878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2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Wait 30-60 seconds</a:t>
            </a:r>
            <a:r>
              <a:rPr lang="en-US" sz="142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while the system analyzes your input.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51205" y="3979585"/>
            <a:ext cx="361780" cy="361780"/>
          </a:xfrm>
          <a:custGeom>
            <a:avLst/>
            <a:gdLst/>
            <a:ahLst/>
            <a:cxnLst/>
            <a:rect l="l" t="t" r="r" b="b"/>
            <a:pathLst>
              <a:path w="361780" h="361780">
                <a:moveTo>
                  <a:pt x="180890" y="0"/>
                </a:moveTo>
                <a:lnTo>
                  <a:pt x="180890" y="0"/>
                </a:lnTo>
                <a:cubicBezTo>
                  <a:pt x="280726" y="0"/>
                  <a:pt x="361780" y="81054"/>
                  <a:pt x="361780" y="180890"/>
                </a:cubicBezTo>
                <a:lnTo>
                  <a:pt x="361780" y="180890"/>
                </a:lnTo>
                <a:cubicBezTo>
                  <a:pt x="361780" y="280726"/>
                  <a:pt x="280726" y="361780"/>
                  <a:pt x="180890" y="361780"/>
                </a:cubicBezTo>
                <a:lnTo>
                  <a:pt x="180890" y="361780"/>
                </a:lnTo>
                <a:cubicBezTo>
                  <a:pt x="81054" y="361780"/>
                  <a:pt x="0" y="280726"/>
                  <a:pt x="0" y="180890"/>
                </a:cubicBezTo>
                <a:lnTo>
                  <a:pt x="0" y="180890"/>
                </a:lnTo>
                <a:cubicBezTo>
                  <a:pt x="0" y="81054"/>
                  <a:pt x="81054" y="0"/>
                  <a:pt x="180890" y="0"/>
                </a:cubicBezTo>
                <a:close/>
              </a:path>
            </a:pathLst>
          </a:custGeom>
          <a:solidFill>
            <a:srgbClr val="0984E3">
              <a:alpha val="3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93373" y="4051941"/>
            <a:ext cx="153757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0984E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157697" y="3979585"/>
            <a:ext cx="4341365" cy="5878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2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Don't refresh</a:t>
            </a:r>
            <a:r>
              <a:rPr lang="en-US" sz="142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the page — processing is happening in the background.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79869" y="5390528"/>
            <a:ext cx="5318172" cy="1465211"/>
          </a:xfrm>
          <a:custGeom>
            <a:avLst/>
            <a:gdLst/>
            <a:ahLst/>
            <a:cxnLst/>
            <a:rect l="l" t="t" r="r" b="b"/>
            <a:pathLst>
              <a:path w="5318172" h="1465211">
                <a:moveTo>
                  <a:pt x="0" y="0"/>
                </a:moveTo>
                <a:lnTo>
                  <a:pt x="5318172" y="0"/>
                </a:lnTo>
                <a:lnTo>
                  <a:pt x="5318172" y="1465211"/>
                </a:lnTo>
                <a:lnTo>
                  <a:pt x="0" y="1465211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379869" y="5390528"/>
            <a:ext cx="36178" cy="1465211"/>
          </a:xfrm>
          <a:custGeom>
            <a:avLst/>
            <a:gdLst/>
            <a:ahLst/>
            <a:cxnLst/>
            <a:rect l="l" t="t" r="r" b="b"/>
            <a:pathLst>
              <a:path w="36178" h="1465211">
                <a:moveTo>
                  <a:pt x="0" y="0"/>
                </a:moveTo>
                <a:lnTo>
                  <a:pt x="36178" y="0"/>
                </a:lnTo>
                <a:lnTo>
                  <a:pt x="36178" y="1465211"/>
                </a:lnTo>
                <a:lnTo>
                  <a:pt x="0" y="1465211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642160" y="5643774"/>
            <a:ext cx="217068" cy="217068"/>
          </a:xfrm>
          <a:custGeom>
            <a:avLst/>
            <a:gdLst/>
            <a:ahLst/>
            <a:cxnLst/>
            <a:rect l="l" t="t" r="r" b="b"/>
            <a:pathLst>
              <a:path w="217068" h="217068">
                <a:moveTo>
                  <a:pt x="108534" y="217068"/>
                </a:moveTo>
                <a:cubicBezTo>
                  <a:pt x="168436" y="217068"/>
                  <a:pt x="217068" y="168436"/>
                  <a:pt x="217068" y="108534"/>
                </a:cubicBezTo>
                <a:cubicBezTo>
                  <a:pt x="217068" y="48633"/>
                  <a:pt x="168436" y="0"/>
                  <a:pt x="108534" y="0"/>
                </a:cubicBezTo>
                <a:cubicBezTo>
                  <a:pt x="48633" y="0"/>
                  <a:pt x="0" y="48633"/>
                  <a:pt x="0" y="108534"/>
                </a:cubicBezTo>
                <a:cubicBezTo>
                  <a:pt x="0" y="168436"/>
                  <a:pt x="48633" y="217068"/>
                  <a:pt x="108534" y="217068"/>
                </a:cubicBezTo>
                <a:close/>
                <a:moveTo>
                  <a:pt x="94967" y="67834"/>
                </a:moveTo>
                <a:cubicBezTo>
                  <a:pt x="94967" y="60346"/>
                  <a:pt x="101046" y="54267"/>
                  <a:pt x="108534" y="54267"/>
                </a:cubicBezTo>
                <a:cubicBezTo>
                  <a:pt x="116022" y="54267"/>
                  <a:pt x="122101" y="60346"/>
                  <a:pt x="122101" y="67834"/>
                </a:cubicBezTo>
                <a:cubicBezTo>
                  <a:pt x="122101" y="75322"/>
                  <a:pt x="116022" y="81401"/>
                  <a:pt x="108534" y="81401"/>
                </a:cubicBezTo>
                <a:cubicBezTo>
                  <a:pt x="101046" y="81401"/>
                  <a:pt x="94967" y="75322"/>
                  <a:pt x="94967" y="67834"/>
                </a:cubicBezTo>
                <a:close/>
                <a:moveTo>
                  <a:pt x="91576" y="94967"/>
                </a:moveTo>
                <a:lnTo>
                  <a:pt x="111926" y="94967"/>
                </a:lnTo>
                <a:cubicBezTo>
                  <a:pt x="117565" y="94967"/>
                  <a:pt x="122101" y="99504"/>
                  <a:pt x="122101" y="105142"/>
                </a:cubicBezTo>
                <a:lnTo>
                  <a:pt x="122101" y="142451"/>
                </a:lnTo>
                <a:lnTo>
                  <a:pt x="125493" y="142451"/>
                </a:lnTo>
                <a:cubicBezTo>
                  <a:pt x="131131" y="142451"/>
                  <a:pt x="135668" y="146987"/>
                  <a:pt x="135668" y="152626"/>
                </a:cubicBezTo>
                <a:cubicBezTo>
                  <a:pt x="135668" y="158265"/>
                  <a:pt x="131131" y="162801"/>
                  <a:pt x="125493" y="162801"/>
                </a:cubicBezTo>
                <a:lnTo>
                  <a:pt x="91576" y="162801"/>
                </a:lnTo>
                <a:cubicBezTo>
                  <a:pt x="85937" y="162801"/>
                  <a:pt x="81401" y="158265"/>
                  <a:pt x="81401" y="152626"/>
                </a:cubicBezTo>
                <a:cubicBezTo>
                  <a:pt x="81401" y="146987"/>
                  <a:pt x="85937" y="142451"/>
                  <a:pt x="91576" y="142451"/>
                </a:cubicBezTo>
                <a:lnTo>
                  <a:pt x="101751" y="142451"/>
                </a:lnTo>
                <a:lnTo>
                  <a:pt x="101751" y="115318"/>
                </a:lnTo>
                <a:lnTo>
                  <a:pt x="91576" y="115318"/>
                </a:lnTo>
                <a:cubicBezTo>
                  <a:pt x="85937" y="115318"/>
                  <a:pt x="81401" y="110781"/>
                  <a:pt x="81401" y="105142"/>
                </a:cubicBezTo>
                <a:cubicBezTo>
                  <a:pt x="81401" y="99504"/>
                  <a:pt x="85937" y="94967"/>
                  <a:pt x="91576" y="94967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94896" y="5607596"/>
            <a:ext cx="4567478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82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Processing Time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94896" y="5933199"/>
            <a:ext cx="4558433" cy="705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9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Analysis typically completes within 30-60 seconds depending on the complexity and length of your evidence. The system is identifying legal patterns and mapping breaches.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912990" y="1266231"/>
            <a:ext cx="5915110" cy="5589507"/>
          </a:xfrm>
          <a:custGeom>
            <a:avLst/>
            <a:gdLst/>
            <a:ahLst/>
            <a:cxnLst/>
            <a:rect l="l" t="t" r="r" b="b"/>
            <a:pathLst>
              <a:path w="5915110" h="5589507">
                <a:moveTo>
                  <a:pt x="0" y="0"/>
                </a:moveTo>
                <a:lnTo>
                  <a:pt x="5915110" y="0"/>
                </a:lnTo>
                <a:lnTo>
                  <a:pt x="5915110" y="5589507"/>
                </a:lnTo>
                <a:lnTo>
                  <a:pt x="0" y="5589507"/>
                </a:lnTo>
                <a:lnTo>
                  <a:pt x="0" y="0"/>
                </a:lnTo>
                <a:close/>
              </a:path>
            </a:pathLst>
          </a:custGeom>
          <a:solidFill>
            <a:srgbClr val="636E72">
              <a:alpha val="5098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202414" y="1555656"/>
            <a:ext cx="5444795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9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Your Structured Analysis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202414" y="2062148"/>
            <a:ext cx="5408617" cy="2351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9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Once processing completes, you'll receive a comprehensive analysis containing: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20503" y="2514374"/>
            <a:ext cx="5318172" cy="904451"/>
          </a:xfrm>
          <a:custGeom>
            <a:avLst/>
            <a:gdLst/>
            <a:ahLst/>
            <a:cxnLst/>
            <a:rect l="l" t="t" r="r" b="b"/>
            <a:pathLst>
              <a:path w="5318172" h="904451">
                <a:moveTo>
                  <a:pt x="0" y="0"/>
                </a:moveTo>
                <a:lnTo>
                  <a:pt x="5318172" y="0"/>
                </a:lnTo>
                <a:lnTo>
                  <a:pt x="5318172" y="904451"/>
                </a:lnTo>
                <a:lnTo>
                  <a:pt x="0" y="9044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6220503" y="2514374"/>
            <a:ext cx="36178" cy="904451"/>
          </a:xfrm>
          <a:custGeom>
            <a:avLst/>
            <a:gdLst/>
            <a:ahLst/>
            <a:cxnLst/>
            <a:rect l="l" t="t" r="r" b="b"/>
            <a:pathLst>
              <a:path w="36178" h="904451">
                <a:moveTo>
                  <a:pt x="0" y="0"/>
                </a:moveTo>
                <a:lnTo>
                  <a:pt x="36178" y="0"/>
                </a:lnTo>
                <a:lnTo>
                  <a:pt x="36178" y="904451"/>
                </a:lnTo>
                <a:lnTo>
                  <a:pt x="0" y="904451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6442094" y="2731442"/>
            <a:ext cx="180890" cy="180890"/>
          </a:xfrm>
          <a:custGeom>
            <a:avLst/>
            <a:gdLst/>
            <a:ahLst/>
            <a:cxnLst/>
            <a:rect l="l" t="t" r="r" b="b"/>
            <a:pathLst>
              <a:path w="180890" h="180890">
                <a:moveTo>
                  <a:pt x="146973" y="73487"/>
                </a:moveTo>
                <a:cubicBezTo>
                  <a:pt x="146973" y="89703"/>
                  <a:pt x="141709" y="104683"/>
                  <a:pt x="132841" y="116837"/>
                </a:cubicBezTo>
                <a:lnTo>
                  <a:pt x="177569" y="161600"/>
                </a:lnTo>
                <a:cubicBezTo>
                  <a:pt x="181985" y="166016"/>
                  <a:pt x="181985" y="173188"/>
                  <a:pt x="177569" y="177605"/>
                </a:cubicBezTo>
                <a:cubicBezTo>
                  <a:pt x="173153" y="182021"/>
                  <a:pt x="165981" y="182021"/>
                  <a:pt x="161565" y="177605"/>
                </a:cubicBezTo>
                <a:lnTo>
                  <a:pt x="116837" y="132841"/>
                </a:lnTo>
                <a:cubicBezTo>
                  <a:pt x="104683" y="141709"/>
                  <a:pt x="89703" y="146973"/>
                  <a:pt x="73487" y="146973"/>
                </a:cubicBezTo>
                <a:cubicBezTo>
                  <a:pt x="32892" y="146973"/>
                  <a:pt x="0" y="114081"/>
                  <a:pt x="0" y="73487"/>
                </a:cubicBezTo>
                <a:cubicBezTo>
                  <a:pt x="0" y="32892"/>
                  <a:pt x="32892" y="0"/>
                  <a:pt x="73487" y="0"/>
                </a:cubicBezTo>
                <a:cubicBezTo>
                  <a:pt x="114081" y="0"/>
                  <a:pt x="146973" y="32892"/>
                  <a:pt x="146973" y="73487"/>
                </a:cubicBezTo>
                <a:close/>
                <a:moveTo>
                  <a:pt x="73487" y="124362"/>
                </a:moveTo>
                <a:cubicBezTo>
                  <a:pt x="101566" y="124362"/>
                  <a:pt x="124362" y="101566"/>
                  <a:pt x="124362" y="73487"/>
                </a:cubicBezTo>
                <a:cubicBezTo>
                  <a:pt x="124362" y="45408"/>
                  <a:pt x="101566" y="22611"/>
                  <a:pt x="73487" y="22611"/>
                </a:cubicBezTo>
                <a:cubicBezTo>
                  <a:pt x="45408" y="22611"/>
                  <a:pt x="22611" y="45408"/>
                  <a:pt x="22611" y="73487"/>
                </a:cubicBezTo>
                <a:cubicBezTo>
                  <a:pt x="22611" y="101566"/>
                  <a:pt x="45408" y="124362"/>
                  <a:pt x="73487" y="124362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6754129" y="2695264"/>
            <a:ext cx="1691323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82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Legal Pattern Identified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419483" y="3020866"/>
            <a:ext cx="5010659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specific type of breach or procedural failure detected in your case.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220503" y="3563537"/>
            <a:ext cx="5318172" cy="904451"/>
          </a:xfrm>
          <a:custGeom>
            <a:avLst/>
            <a:gdLst/>
            <a:ahLst/>
            <a:cxnLst/>
            <a:rect l="l" t="t" r="r" b="b"/>
            <a:pathLst>
              <a:path w="5318172" h="904451">
                <a:moveTo>
                  <a:pt x="0" y="0"/>
                </a:moveTo>
                <a:lnTo>
                  <a:pt x="5318172" y="0"/>
                </a:lnTo>
                <a:lnTo>
                  <a:pt x="5318172" y="904451"/>
                </a:lnTo>
                <a:lnTo>
                  <a:pt x="0" y="9044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6220503" y="3563537"/>
            <a:ext cx="36178" cy="904451"/>
          </a:xfrm>
          <a:custGeom>
            <a:avLst/>
            <a:gdLst/>
            <a:ahLst/>
            <a:cxnLst/>
            <a:rect l="l" t="t" r="r" b="b"/>
            <a:pathLst>
              <a:path w="36178" h="904451">
                <a:moveTo>
                  <a:pt x="0" y="0"/>
                </a:moveTo>
                <a:lnTo>
                  <a:pt x="36178" y="0"/>
                </a:lnTo>
                <a:lnTo>
                  <a:pt x="36178" y="904451"/>
                </a:lnTo>
                <a:lnTo>
                  <a:pt x="0" y="904451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6453399" y="3780605"/>
            <a:ext cx="158279" cy="180890"/>
          </a:xfrm>
          <a:custGeom>
            <a:avLst/>
            <a:gdLst/>
            <a:ahLst/>
            <a:cxnLst/>
            <a:rect l="l" t="t" r="r" b="b"/>
            <a:pathLst>
              <a:path w="158279" h="180890">
                <a:moveTo>
                  <a:pt x="22611" y="11306"/>
                </a:moveTo>
                <a:cubicBezTo>
                  <a:pt x="22611" y="5052"/>
                  <a:pt x="17559" y="0"/>
                  <a:pt x="11306" y="0"/>
                </a:cubicBezTo>
                <a:cubicBezTo>
                  <a:pt x="5052" y="0"/>
                  <a:pt x="0" y="5052"/>
                  <a:pt x="0" y="11306"/>
                </a:cubicBezTo>
                <a:lnTo>
                  <a:pt x="0" y="169585"/>
                </a:lnTo>
                <a:cubicBezTo>
                  <a:pt x="0" y="175838"/>
                  <a:pt x="5052" y="180890"/>
                  <a:pt x="11306" y="180890"/>
                </a:cubicBezTo>
                <a:cubicBezTo>
                  <a:pt x="17559" y="180890"/>
                  <a:pt x="22611" y="175838"/>
                  <a:pt x="22611" y="169585"/>
                </a:cubicBezTo>
                <a:lnTo>
                  <a:pt x="22611" y="126623"/>
                </a:lnTo>
                <a:lnTo>
                  <a:pt x="44763" y="119981"/>
                </a:lnTo>
                <a:cubicBezTo>
                  <a:pt x="59567" y="115529"/>
                  <a:pt x="75536" y="116907"/>
                  <a:pt x="89350" y="123832"/>
                </a:cubicBezTo>
                <a:cubicBezTo>
                  <a:pt x="104436" y="131393"/>
                  <a:pt x="122030" y="132311"/>
                  <a:pt x="137823" y="126376"/>
                </a:cubicBezTo>
                <a:lnTo>
                  <a:pt x="150930" y="121465"/>
                </a:lnTo>
                <a:cubicBezTo>
                  <a:pt x="155347" y="119804"/>
                  <a:pt x="158279" y="115600"/>
                  <a:pt x="158279" y="110866"/>
                </a:cubicBezTo>
                <a:lnTo>
                  <a:pt x="158279" y="23353"/>
                </a:lnTo>
                <a:cubicBezTo>
                  <a:pt x="158279" y="15227"/>
                  <a:pt x="149729" y="9928"/>
                  <a:pt x="142451" y="13567"/>
                </a:cubicBezTo>
                <a:lnTo>
                  <a:pt x="138282" y="15651"/>
                </a:lnTo>
                <a:cubicBezTo>
                  <a:pt x="122419" y="23601"/>
                  <a:pt x="103729" y="23601"/>
                  <a:pt x="87831" y="15651"/>
                </a:cubicBezTo>
                <a:cubicBezTo>
                  <a:pt x="74971" y="9221"/>
                  <a:pt x="60167" y="7949"/>
                  <a:pt x="46424" y="12083"/>
                </a:cubicBezTo>
                <a:lnTo>
                  <a:pt x="22611" y="19220"/>
                </a:lnTo>
                <a:lnTo>
                  <a:pt x="22611" y="11306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6754129" y="3744427"/>
            <a:ext cx="1944570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82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Breach Conditions Flagged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19483" y="4070030"/>
            <a:ext cx="5010659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Notation like P=0, R=0 indicating which procedural rules were violated.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220503" y="4612700"/>
            <a:ext cx="5318172" cy="904451"/>
          </a:xfrm>
          <a:custGeom>
            <a:avLst/>
            <a:gdLst/>
            <a:ahLst/>
            <a:cxnLst/>
            <a:rect l="l" t="t" r="r" b="b"/>
            <a:pathLst>
              <a:path w="5318172" h="904451">
                <a:moveTo>
                  <a:pt x="0" y="0"/>
                </a:moveTo>
                <a:lnTo>
                  <a:pt x="5318172" y="0"/>
                </a:lnTo>
                <a:lnTo>
                  <a:pt x="5318172" y="904451"/>
                </a:lnTo>
                <a:lnTo>
                  <a:pt x="0" y="9044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6220503" y="4612700"/>
            <a:ext cx="36178" cy="904451"/>
          </a:xfrm>
          <a:custGeom>
            <a:avLst/>
            <a:gdLst/>
            <a:ahLst/>
            <a:cxnLst/>
            <a:rect l="l" t="t" r="r" b="b"/>
            <a:pathLst>
              <a:path w="36178" h="904451">
                <a:moveTo>
                  <a:pt x="0" y="0"/>
                </a:moveTo>
                <a:lnTo>
                  <a:pt x="36178" y="0"/>
                </a:lnTo>
                <a:lnTo>
                  <a:pt x="36178" y="904451"/>
                </a:lnTo>
                <a:lnTo>
                  <a:pt x="0" y="904451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6464705" y="4829769"/>
            <a:ext cx="135668" cy="180890"/>
          </a:xfrm>
          <a:custGeom>
            <a:avLst/>
            <a:gdLst/>
            <a:ahLst/>
            <a:cxnLst/>
            <a:rect l="l" t="t" r="r" b="b"/>
            <a:pathLst>
              <a:path w="135668" h="180890">
                <a:moveTo>
                  <a:pt x="0" y="22611"/>
                </a:moveTo>
                <a:cubicBezTo>
                  <a:pt x="0" y="10140"/>
                  <a:pt x="10140" y="0"/>
                  <a:pt x="22611" y="0"/>
                </a:cubicBezTo>
                <a:lnTo>
                  <a:pt x="75430" y="0"/>
                </a:lnTo>
                <a:cubicBezTo>
                  <a:pt x="81436" y="0"/>
                  <a:pt x="87195" y="2367"/>
                  <a:pt x="91434" y="6607"/>
                </a:cubicBezTo>
                <a:lnTo>
                  <a:pt x="129061" y="44269"/>
                </a:lnTo>
                <a:cubicBezTo>
                  <a:pt x="133301" y="48508"/>
                  <a:pt x="135668" y="54267"/>
                  <a:pt x="135668" y="60273"/>
                </a:cubicBezTo>
                <a:lnTo>
                  <a:pt x="135668" y="158279"/>
                </a:lnTo>
                <a:cubicBezTo>
                  <a:pt x="135668" y="170750"/>
                  <a:pt x="125528" y="180890"/>
                  <a:pt x="113056" y="180890"/>
                </a:cubicBezTo>
                <a:lnTo>
                  <a:pt x="22611" y="180890"/>
                </a:lnTo>
                <a:cubicBezTo>
                  <a:pt x="10140" y="180890"/>
                  <a:pt x="0" y="170750"/>
                  <a:pt x="0" y="158279"/>
                </a:cubicBezTo>
                <a:lnTo>
                  <a:pt x="0" y="22611"/>
                </a:lnTo>
                <a:close/>
                <a:moveTo>
                  <a:pt x="73487" y="20668"/>
                </a:moveTo>
                <a:lnTo>
                  <a:pt x="73487" y="53702"/>
                </a:lnTo>
                <a:cubicBezTo>
                  <a:pt x="73487" y="58401"/>
                  <a:pt x="77267" y="62181"/>
                  <a:pt x="81966" y="62181"/>
                </a:cubicBezTo>
                <a:lnTo>
                  <a:pt x="115000" y="62181"/>
                </a:lnTo>
                <a:lnTo>
                  <a:pt x="73487" y="20668"/>
                </a:lnTo>
                <a:close/>
                <a:moveTo>
                  <a:pt x="42396" y="90445"/>
                </a:moveTo>
                <a:cubicBezTo>
                  <a:pt x="37697" y="90445"/>
                  <a:pt x="33917" y="94225"/>
                  <a:pt x="33917" y="98924"/>
                </a:cubicBezTo>
                <a:cubicBezTo>
                  <a:pt x="33917" y="103623"/>
                  <a:pt x="37697" y="107404"/>
                  <a:pt x="42396" y="107404"/>
                </a:cubicBezTo>
                <a:lnTo>
                  <a:pt x="93272" y="107404"/>
                </a:lnTo>
                <a:cubicBezTo>
                  <a:pt x="97970" y="107404"/>
                  <a:pt x="101751" y="103623"/>
                  <a:pt x="101751" y="98924"/>
                </a:cubicBezTo>
                <a:cubicBezTo>
                  <a:pt x="101751" y="94225"/>
                  <a:pt x="97970" y="90445"/>
                  <a:pt x="93272" y="90445"/>
                </a:cubicBezTo>
                <a:lnTo>
                  <a:pt x="42396" y="90445"/>
                </a:lnTo>
                <a:close/>
                <a:moveTo>
                  <a:pt x="42396" y="124362"/>
                </a:moveTo>
                <a:cubicBezTo>
                  <a:pt x="37697" y="124362"/>
                  <a:pt x="33917" y="128142"/>
                  <a:pt x="33917" y="132841"/>
                </a:cubicBezTo>
                <a:cubicBezTo>
                  <a:pt x="33917" y="137540"/>
                  <a:pt x="37697" y="141320"/>
                  <a:pt x="42396" y="141320"/>
                </a:cubicBezTo>
                <a:lnTo>
                  <a:pt x="93272" y="141320"/>
                </a:lnTo>
                <a:cubicBezTo>
                  <a:pt x="97970" y="141320"/>
                  <a:pt x="101751" y="137540"/>
                  <a:pt x="101751" y="132841"/>
                </a:cubicBezTo>
                <a:cubicBezTo>
                  <a:pt x="101751" y="128142"/>
                  <a:pt x="97970" y="124362"/>
                  <a:pt x="93272" y="124362"/>
                </a:cubicBezTo>
                <a:lnTo>
                  <a:pt x="42396" y="124362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6754129" y="4793591"/>
            <a:ext cx="1438077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82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Evidence Summary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419483" y="5119193"/>
            <a:ext cx="5010659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Your evidence organized and mapped to the legal framework.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220503" y="5661864"/>
            <a:ext cx="5318172" cy="904451"/>
          </a:xfrm>
          <a:custGeom>
            <a:avLst/>
            <a:gdLst/>
            <a:ahLst/>
            <a:cxnLst/>
            <a:rect l="l" t="t" r="r" b="b"/>
            <a:pathLst>
              <a:path w="5318172" h="904451">
                <a:moveTo>
                  <a:pt x="0" y="0"/>
                </a:moveTo>
                <a:lnTo>
                  <a:pt x="5318172" y="0"/>
                </a:lnTo>
                <a:lnTo>
                  <a:pt x="5318172" y="904451"/>
                </a:lnTo>
                <a:lnTo>
                  <a:pt x="0" y="9044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6220503" y="5661864"/>
            <a:ext cx="36178" cy="904451"/>
          </a:xfrm>
          <a:custGeom>
            <a:avLst/>
            <a:gdLst/>
            <a:ahLst/>
            <a:cxnLst/>
            <a:rect l="l" t="t" r="r" b="b"/>
            <a:pathLst>
              <a:path w="36178" h="904451">
                <a:moveTo>
                  <a:pt x="0" y="0"/>
                </a:moveTo>
                <a:lnTo>
                  <a:pt x="36178" y="0"/>
                </a:lnTo>
                <a:lnTo>
                  <a:pt x="36178" y="904451"/>
                </a:lnTo>
                <a:lnTo>
                  <a:pt x="0" y="904451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6442094" y="5878932"/>
            <a:ext cx="180890" cy="180890"/>
          </a:xfrm>
          <a:custGeom>
            <a:avLst/>
            <a:gdLst/>
            <a:ahLst/>
            <a:cxnLst/>
            <a:rect l="l" t="t" r="r" b="b"/>
            <a:pathLst>
              <a:path w="180890" h="180890">
                <a:moveTo>
                  <a:pt x="177569" y="98430"/>
                </a:moveTo>
                <a:cubicBezTo>
                  <a:pt x="181985" y="94013"/>
                  <a:pt x="181985" y="86841"/>
                  <a:pt x="177569" y="82425"/>
                </a:cubicBezTo>
                <a:lnTo>
                  <a:pt x="121041" y="25897"/>
                </a:lnTo>
                <a:cubicBezTo>
                  <a:pt x="116625" y="21481"/>
                  <a:pt x="109453" y="21481"/>
                  <a:pt x="105036" y="25897"/>
                </a:cubicBezTo>
                <a:cubicBezTo>
                  <a:pt x="100620" y="30313"/>
                  <a:pt x="100620" y="37485"/>
                  <a:pt x="105036" y="41902"/>
                </a:cubicBezTo>
                <a:lnTo>
                  <a:pt x="142274" y="79139"/>
                </a:lnTo>
                <a:lnTo>
                  <a:pt x="11306" y="79139"/>
                </a:lnTo>
                <a:cubicBezTo>
                  <a:pt x="5052" y="79139"/>
                  <a:pt x="0" y="84192"/>
                  <a:pt x="0" y="90445"/>
                </a:cubicBezTo>
                <a:cubicBezTo>
                  <a:pt x="0" y="96699"/>
                  <a:pt x="5052" y="101751"/>
                  <a:pt x="11306" y="101751"/>
                </a:cubicBezTo>
                <a:lnTo>
                  <a:pt x="142274" y="101751"/>
                </a:lnTo>
                <a:lnTo>
                  <a:pt x="105036" y="138989"/>
                </a:lnTo>
                <a:cubicBezTo>
                  <a:pt x="100620" y="143405"/>
                  <a:pt x="100620" y="150577"/>
                  <a:pt x="105036" y="154993"/>
                </a:cubicBezTo>
                <a:cubicBezTo>
                  <a:pt x="109453" y="159409"/>
                  <a:pt x="116625" y="159409"/>
                  <a:pt x="121041" y="154993"/>
                </a:cubicBezTo>
                <a:lnTo>
                  <a:pt x="177569" y="98465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42"/>
          <p:cNvSpPr/>
          <p:nvPr/>
        </p:nvSpPr>
        <p:spPr>
          <a:xfrm>
            <a:off x="6754129" y="5842754"/>
            <a:ext cx="841139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82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Next Steps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419483" y="6168356"/>
            <a:ext cx="5010659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Recommended actions based on the analysis of your case.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0406" y="380406"/>
            <a:ext cx="11497760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kern="0" spc="105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Results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0406" y="646690"/>
            <a:ext cx="11659432" cy="45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594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Your Output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0406" y="1293379"/>
            <a:ext cx="5620493" cy="2891083"/>
          </a:xfrm>
          <a:custGeom>
            <a:avLst/>
            <a:gdLst/>
            <a:ahLst/>
            <a:cxnLst/>
            <a:rect l="l" t="t" r="r" b="b"/>
            <a:pathLst>
              <a:path w="5620493" h="2891083">
                <a:moveTo>
                  <a:pt x="0" y="0"/>
                </a:moveTo>
                <a:lnTo>
                  <a:pt x="5620493" y="0"/>
                </a:lnTo>
                <a:lnTo>
                  <a:pt x="5620493" y="2891083"/>
                </a:lnTo>
                <a:lnTo>
                  <a:pt x="0" y="2891083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08649" y="1521622"/>
            <a:ext cx="532568" cy="532568"/>
          </a:xfrm>
          <a:custGeom>
            <a:avLst/>
            <a:gdLst/>
            <a:ahLst/>
            <a:cxnLst/>
            <a:rect l="l" t="t" r="r" b="b"/>
            <a:pathLst>
              <a:path w="532568" h="532568">
                <a:moveTo>
                  <a:pt x="266284" y="0"/>
                </a:moveTo>
                <a:lnTo>
                  <a:pt x="266284" y="0"/>
                </a:lnTo>
                <a:cubicBezTo>
                  <a:pt x="413250" y="0"/>
                  <a:pt x="532568" y="119318"/>
                  <a:pt x="532568" y="266284"/>
                </a:cubicBezTo>
                <a:lnTo>
                  <a:pt x="532568" y="266284"/>
                </a:lnTo>
                <a:cubicBezTo>
                  <a:pt x="532568" y="413250"/>
                  <a:pt x="413250" y="532568"/>
                  <a:pt x="266284" y="532568"/>
                </a:cubicBezTo>
                <a:lnTo>
                  <a:pt x="266284" y="532568"/>
                </a:lnTo>
                <a:cubicBezTo>
                  <a:pt x="119318" y="532568"/>
                  <a:pt x="0" y="413250"/>
                  <a:pt x="0" y="266284"/>
                </a:cubicBezTo>
                <a:lnTo>
                  <a:pt x="0" y="266284"/>
                </a:lnTo>
                <a:cubicBezTo>
                  <a:pt x="0" y="119318"/>
                  <a:pt x="119318" y="0"/>
                  <a:pt x="26628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75076" y="1673785"/>
            <a:ext cx="199713" cy="228243"/>
          </a:xfrm>
          <a:custGeom>
            <a:avLst/>
            <a:gdLst/>
            <a:ahLst/>
            <a:cxnLst/>
            <a:rect l="l" t="t" r="r" b="b"/>
            <a:pathLst>
              <a:path w="199713" h="228243">
                <a:moveTo>
                  <a:pt x="85591" y="0"/>
                </a:moveTo>
                <a:cubicBezTo>
                  <a:pt x="69855" y="0"/>
                  <a:pt x="57061" y="12794"/>
                  <a:pt x="57061" y="28530"/>
                </a:cubicBezTo>
                <a:lnTo>
                  <a:pt x="57061" y="142652"/>
                </a:lnTo>
                <a:cubicBezTo>
                  <a:pt x="57061" y="158388"/>
                  <a:pt x="69855" y="171183"/>
                  <a:pt x="85591" y="171183"/>
                </a:cubicBezTo>
                <a:lnTo>
                  <a:pt x="171183" y="171183"/>
                </a:lnTo>
                <a:cubicBezTo>
                  <a:pt x="186919" y="171183"/>
                  <a:pt x="199713" y="158388"/>
                  <a:pt x="199713" y="142652"/>
                </a:cubicBezTo>
                <a:lnTo>
                  <a:pt x="199713" y="53227"/>
                </a:lnTo>
                <a:cubicBezTo>
                  <a:pt x="199713" y="45470"/>
                  <a:pt x="196548" y="38026"/>
                  <a:pt x="190931" y="32632"/>
                </a:cubicBezTo>
                <a:lnTo>
                  <a:pt x="165209" y="7935"/>
                </a:lnTo>
                <a:cubicBezTo>
                  <a:pt x="159904" y="2853"/>
                  <a:pt x="152816" y="0"/>
                  <a:pt x="145461" y="0"/>
                </a:cubicBezTo>
                <a:lnTo>
                  <a:pt x="85591" y="0"/>
                </a:lnTo>
                <a:close/>
                <a:moveTo>
                  <a:pt x="28530" y="57061"/>
                </a:moveTo>
                <a:cubicBezTo>
                  <a:pt x="12794" y="57061"/>
                  <a:pt x="0" y="69855"/>
                  <a:pt x="0" y="85591"/>
                </a:cubicBezTo>
                <a:lnTo>
                  <a:pt x="0" y="199713"/>
                </a:lnTo>
                <a:cubicBezTo>
                  <a:pt x="0" y="215449"/>
                  <a:pt x="12794" y="228243"/>
                  <a:pt x="28530" y="228243"/>
                </a:cubicBezTo>
                <a:lnTo>
                  <a:pt x="114122" y="228243"/>
                </a:lnTo>
                <a:cubicBezTo>
                  <a:pt x="129858" y="228243"/>
                  <a:pt x="142652" y="215449"/>
                  <a:pt x="142652" y="199713"/>
                </a:cubicBezTo>
                <a:lnTo>
                  <a:pt x="142652" y="192580"/>
                </a:lnTo>
                <a:lnTo>
                  <a:pt x="114122" y="192580"/>
                </a:lnTo>
                <a:lnTo>
                  <a:pt x="114122" y="199713"/>
                </a:lnTo>
                <a:lnTo>
                  <a:pt x="28530" y="199713"/>
                </a:lnTo>
                <a:lnTo>
                  <a:pt x="28530" y="85591"/>
                </a:lnTo>
                <a:lnTo>
                  <a:pt x="35663" y="85591"/>
                </a:lnTo>
                <a:lnTo>
                  <a:pt x="35663" y="57061"/>
                </a:lnTo>
                <a:lnTo>
                  <a:pt x="28530" y="57061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255339" y="1635744"/>
            <a:ext cx="2092231" cy="3043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Click "Copy Output"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8649" y="2206353"/>
            <a:ext cx="5249598" cy="561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48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Save the structured analysis somewhere secure. </a:t>
            </a:r>
            <a:r>
              <a:rPr lang="en-US" sz="1348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is your legal brief.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08649" y="2914858"/>
            <a:ext cx="5164006" cy="798852"/>
          </a:xfrm>
          <a:custGeom>
            <a:avLst/>
            <a:gdLst/>
            <a:ahLst/>
            <a:cxnLst/>
            <a:rect l="l" t="t" r="r" b="b"/>
            <a:pathLst>
              <a:path w="5164006" h="798852">
                <a:moveTo>
                  <a:pt x="0" y="0"/>
                </a:moveTo>
                <a:lnTo>
                  <a:pt x="5164006" y="0"/>
                </a:lnTo>
                <a:lnTo>
                  <a:pt x="5164006" y="798852"/>
                </a:lnTo>
                <a:lnTo>
                  <a:pt x="0" y="7988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98852" y="3114571"/>
            <a:ext cx="114122" cy="152162"/>
          </a:xfrm>
          <a:custGeom>
            <a:avLst/>
            <a:gdLst/>
            <a:ahLst/>
            <a:cxnLst/>
            <a:rect l="l" t="t" r="r" b="b"/>
            <a:pathLst>
              <a:path w="114122" h="152162">
                <a:moveTo>
                  <a:pt x="87048" y="114122"/>
                </a:moveTo>
                <a:cubicBezTo>
                  <a:pt x="89217" y="107494"/>
                  <a:pt x="93556" y="101491"/>
                  <a:pt x="98460" y="96320"/>
                </a:cubicBezTo>
                <a:cubicBezTo>
                  <a:pt x="108178" y="86096"/>
                  <a:pt x="114122" y="72277"/>
                  <a:pt x="114122" y="57061"/>
                </a:cubicBezTo>
                <a:cubicBezTo>
                  <a:pt x="114122" y="25559"/>
                  <a:pt x="88563" y="0"/>
                  <a:pt x="57061" y="0"/>
                </a:cubicBezTo>
                <a:cubicBezTo>
                  <a:pt x="25559" y="0"/>
                  <a:pt x="0" y="25559"/>
                  <a:pt x="0" y="57061"/>
                </a:cubicBezTo>
                <a:cubicBezTo>
                  <a:pt x="0" y="72277"/>
                  <a:pt x="5944" y="86096"/>
                  <a:pt x="15662" y="96320"/>
                </a:cubicBezTo>
                <a:cubicBezTo>
                  <a:pt x="20566" y="101491"/>
                  <a:pt x="24934" y="107494"/>
                  <a:pt x="27074" y="114122"/>
                </a:cubicBezTo>
                <a:lnTo>
                  <a:pt x="87018" y="114122"/>
                </a:lnTo>
                <a:close/>
                <a:moveTo>
                  <a:pt x="85591" y="128387"/>
                </a:moveTo>
                <a:lnTo>
                  <a:pt x="28530" y="128387"/>
                </a:lnTo>
                <a:lnTo>
                  <a:pt x="28530" y="133142"/>
                </a:lnTo>
                <a:cubicBezTo>
                  <a:pt x="28530" y="146278"/>
                  <a:pt x="39170" y="156917"/>
                  <a:pt x="52306" y="156917"/>
                </a:cubicBezTo>
                <a:lnTo>
                  <a:pt x="61816" y="156917"/>
                </a:lnTo>
                <a:cubicBezTo>
                  <a:pt x="74952" y="156917"/>
                  <a:pt x="85591" y="146278"/>
                  <a:pt x="85591" y="133142"/>
                </a:cubicBezTo>
                <a:lnTo>
                  <a:pt x="85591" y="128387"/>
                </a:lnTo>
                <a:close/>
                <a:moveTo>
                  <a:pt x="54683" y="33285"/>
                </a:moveTo>
                <a:cubicBezTo>
                  <a:pt x="42855" y="33285"/>
                  <a:pt x="33285" y="42855"/>
                  <a:pt x="33285" y="54683"/>
                </a:cubicBezTo>
                <a:cubicBezTo>
                  <a:pt x="33285" y="58636"/>
                  <a:pt x="30106" y="61816"/>
                  <a:pt x="26153" y="61816"/>
                </a:cubicBezTo>
                <a:cubicBezTo>
                  <a:pt x="22200" y="61816"/>
                  <a:pt x="19020" y="58636"/>
                  <a:pt x="19020" y="54683"/>
                </a:cubicBezTo>
                <a:cubicBezTo>
                  <a:pt x="19020" y="34979"/>
                  <a:pt x="34979" y="19020"/>
                  <a:pt x="54683" y="19020"/>
                </a:cubicBezTo>
                <a:cubicBezTo>
                  <a:pt x="58636" y="19020"/>
                  <a:pt x="61816" y="22200"/>
                  <a:pt x="61816" y="26153"/>
                </a:cubicBezTo>
                <a:cubicBezTo>
                  <a:pt x="61816" y="30106"/>
                  <a:pt x="58636" y="33285"/>
                  <a:pt x="54683" y="33285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07986" y="3067020"/>
            <a:ext cx="4688588" cy="494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Store it in a document, notes app, or email it to yourself. You'll need this for the next step.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189913" y="1293379"/>
            <a:ext cx="5620493" cy="2891083"/>
          </a:xfrm>
          <a:custGeom>
            <a:avLst/>
            <a:gdLst/>
            <a:ahLst/>
            <a:cxnLst/>
            <a:rect l="l" t="t" r="r" b="b"/>
            <a:pathLst>
              <a:path w="5620493" h="2891083">
                <a:moveTo>
                  <a:pt x="0" y="0"/>
                </a:moveTo>
                <a:lnTo>
                  <a:pt x="5620493" y="0"/>
                </a:lnTo>
                <a:lnTo>
                  <a:pt x="5620493" y="2891083"/>
                </a:lnTo>
                <a:lnTo>
                  <a:pt x="0" y="2891083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418156" y="1521622"/>
            <a:ext cx="5259108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Your Output Contains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441931" y="1978109"/>
            <a:ext cx="171183" cy="171183"/>
          </a:xfrm>
          <a:custGeom>
            <a:avLst/>
            <a:gdLst/>
            <a:ahLst/>
            <a:cxnLst/>
            <a:rect l="l" t="t" r="r" b="b"/>
            <a:pathLst>
              <a:path w="171183" h="171183">
                <a:moveTo>
                  <a:pt x="85591" y="171183"/>
                </a:moveTo>
                <a:cubicBezTo>
                  <a:pt x="132830" y="171183"/>
                  <a:pt x="171183" y="132830"/>
                  <a:pt x="171183" y="85591"/>
                </a:cubicBezTo>
                <a:cubicBezTo>
                  <a:pt x="171183" y="38352"/>
                  <a:pt x="132830" y="0"/>
                  <a:pt x="85591" y="0"/>
                </a:cubicBezTo>
                <a:cubicBezTo>
                  <a:pt x="38352" y="0"/>
                  <a:pt x="0" y="38352"/>
                  <a:pt x="0" y="85591"/>
                </a:cubicBezTo>
                <a:cubicBezTo>
                  <a:pt x="0" y="132830"/>
                  <a:pt x="38352" y="171183"/>
                  <a:pt x="85591" y="171183"/>
                </a:cubicBezTo>
                <a:close/>
                <a:moveTo>
                  <a:pt x="113810" y="71114"/>
                </a:moveTo>
                <a:lnTo>
                  <a:pt x="87062" y="113910"/>
                </a:lnTo>
                <a:cubicBezTo>
                  <a:pt x="85658" y="116150"/>
                  <a:pt x="83251" y="117554"/>
                  <a:pt x="80610" y="117688"/>
                </a:cubicBezTo>
                <a:cubicBezTo>
                  <a:pt x="77968" y="117822"/>
                  <a:pt x="75427" y="116618"/>
                  <a:pt x="73856" y="114478"/>
                </a:cubicBezTo>
                <a:lnTo>
                  <a:pt x="57808" y="93080"/>
                </a:lnTo>
                <a:cubicBezTo>
                  <a:pt x="55133" y="89536"/>
                  <a:pt x="55868" y="84521"/>
                  <a:pt x="59412" y="81847"/>
                </a:cubicBezTo>
                <a:cubicBezTo>
                  <a:pt x="62956" y="79172"/>
                  <a:pt x="67971" y="79907"/>
                  <a:pt x="70646" y="83451"/>
                </a:cubicBezTo>
                <a:lnTo>
                  <a:pt x="79673" y="95488"/>
                </a:lnTo>
                <a:lnTo>
                  <a:pt x="100202" y="62622"/>
                </a:lnTo>
                <a:cubicBezTo>
                  <a:pt x="102542" y="58877"/>
                  <a:pt x="107491" y="57707"/>
                  <a:pt x="111269" y="60081"/>
                </a:cubicBezTo>
                <a:cubicBezTo>
                  <a:pt x="115047" y="62455"/>
                  <a:pt x="116183" y="67370"/>
                  <a:pt x="113810" y="71148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746256" y="1940069"/>
            <a:ext cx="1921048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Breach Pattern Named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746256" y="2168312"/>
            <a:ext cx="1911538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Specific legal violation identified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441931" y="2510677"/>
            <a:ext cx="171183" cy="171183"/>
          </a:xfrm>
          <a:custGeom>
            <a:avLst/>
            <a:gdLst/>
            <a:ahLst/>
            <a:cxnLst/>
            <a:rect l="l" t="t" r="r" b="b"/>
            <a:pathLst>
              <a:path w="171183" h="171183">
                <a:moveTo>
                  <a:pt x="85591" y="171183"/>
                </a:moveTo>
                <a:cubicBezTo>
                  <a:pt x="132830" y="171183"/>
                  <a:pt x="171183" y="132830"/>
                  <a:pt x="171183" y="85591"/>
                </a:cubicBezTo>
                <a:cubicBezTo>
                  <a:pt x="171183" y="38352"/>
                  <a:pt x="132830" y="0"/>
                  <a:pt x="85591" y="0"/>
                </a:cubicBezTo>
                <a:cubicBezTo>
                  <a:pt x="38352" y="0"/>
                  <a:pt x="0" y="38352"/>
                  <a:pt x="0" y="85591"/>
                </a:cubicBezTo>
                <a:cubicBezTo>
                  <a:pt x="0" y="132830"/>
                  <a:pt x="38352" y="171183"/>
                  <a:pt x="85591" y="171183"/>
                </a:cubicBezTo>
                <a:close/>
                <a:moveTo>
                  <a:pt x="113810" y="71114"/>
                </a:moveTo>
                <a:lnTo>
                  <a:pt x="87062" y="113910"/>
                </a:lnTo>
                <a:cubicBezTo>
                  <a:pt x="85658" y="116150"/>
                  <a:pt x="83251" y="117554"/>
                  <a:pt x="80610" y="117688"/>
                </a:cubicBezTo>
                <a:cubicBezTo>
                  <a:pt x="77968" y="117822"/>
                  <a:pt x="75427" y="116618"/>
                  <a:pt x="73856" y="114478"/>
                </a:cubicBezTo>
                <a:lnTo>
                  <a:pt x="57808" y="93080"/>
                </a:lnTo>
                <a:cubicBezTo>
                  <a:pt x="55133" y="89536"/>
                  <a:pt x="55868" y="84521"/>
                  <a:pt x="59412" y="81847"/>
                </a:cubicBezTo>
                <a:cubicBezTo>
                  <a:pt x="62956" y="79172"/>
                  <a:pt x="67971" y="79907"/>
                  <a:pt x="70646" y="83451"/>
                </a:cubicBezTo>
                <a:lnTo>
                  <a:pt x="79673" y="95488"/>
                </a:lnTo>
                <a:lnTo>
                  <a:pt x="100202" y="62622"/>
                </a:lnTo>
                <a:cubicBezTo>
                  <a:pt x="102542" y="58877"/>
                  <a:pt x="107491" y="57707"/>
                  <a:pt x="111269" y="60081"/>
                </a:cubicBezTo>
                <a:cubicBezTo>
                  <a:pt x="115047" y="62455"/>
                  <a:pt x="116183" y="67370"/>
                  <a:pt x="113810" y="71148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746256" y="2472637"/>
            <a:ext cx="1949579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Procedural Rules Broken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746256" y="2700880"/>
            <a:ext cx="1940069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Which regulations were violated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441931" y="3043245"/>
            <a:ext cx="171183" cy="171183"/>
          </a:xfrm>
          <a:custGeom>
            <a:avLst/>
            <a:gdLst/>
            <a:ahLst/>
            <a:cxnLst/>
            <a:rect l="l" t="t" r="r" b="b"/>
            <a:pathLst>
              <a:path w="171183" h="171183">
                <a:moveTo>
                  <a:pt x="85591" y="171183"/>
                </a:moveTo>
                <a:cubicBezTo>
                  <a:pt x="132830" y="171183"/>
                  <a:pt x="171183" y="132830"/>
                  <a:pt x="171183" y="85591"/>
                </a:cubicBezTo>
                <a:cubicBezTo>
                  <a:pt x="171183" y="38352"/>
                  <a:pt x="132830" y="0"/>
                  <a:pt x="85591" y="0"/>
                </a:cubicBezTo>
                <a:cubicBezTo>
                  <a:pt x="38352" y="0"/>
                  <a:pt x="0" y="38352"/>
                  <a:pt x="0" y="85591"/>
                </a:cubicBezTo>
                <a:cubicBezTo>
                  <a:pt x="0" y="132830"/>
                  <a:pt x="38352" y="171183"/>
                  <a:pt x="85591" y="171183"/>
                </a:cubicBezTo>
                <a:close/>
                <a:moveTo>
                  <a:pt x="113810" y="71114"/>
                </a:moveTo>
                <a:lnTo>
                  <a:pt x="87062" y="113910"/>
                </a:lnTo>
                <a:cubicBezTo>
                  <a:pt x="85658" y="116150"/>
                  <a:pt x="83251" y="117554"/>
                  <a:pt x="80610" y="117688"/>
                </a:cubicBezTo>
                <a:cubicBezTo>
                  <a:pt x="77968" y="117822"/>
                  <a:pt x="75427" y="116618"/>
                  <a:pt x="73856" y="114478"/>
                </a:cubicBezTo>
                <a:lnTo>
                  <a:pt x="57808" y="93080"/>
                </a:lnTo>
                <a:cubicBezTo>
                  <a:pt x="55133" y="89536"/>
                  <a:pt x="55868" y="84521"/>
                  <a:pt x="59412" y="81847"/>
                </a:cubicBezTo>
                <a:cubicBezTo>
                  <a:pt x="62956" y="79172"/>
                  <a:pt x="67971" y="79907"/>
                  <a:pt x="70646" y="83451"/>
                </a:cubicBezTo>
                <a:lnTo>
                  <a:pt x="79673" y="95488"/>
                </a:lnTo>
                <a:lnTo>
                  <a:pt x="100202" y="62622"/>
                </a:lnTo>
                <a:cubicBezTo>
                  <a:pt x="102542" y="58877"/>
                  <a:pt x="107491" y="57707"/>
                  <a:pt x="111269" y="60081"/>
                </a:cubicBezTo>
                <a:cubicBezTo>
                  <a:pt x="115047" y="62455"/>
                  <a:pt x="116183" y="67370"/>
                  <a:pt x="113810" y="71148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746256" y="3005204"/>
            <a:ext cx="2073211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Evidence Mapped to Structure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746256" y="3233448"/>
            <a:ext cx="2063700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Your facts organized legally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441931" y="3575813"/>
            <a:ext cx="171183" cy="171183"/>
          </a:xfrm>
          <a:custGeom>
            <a:avLst/>
            <a:gdLst/>
            <a:ahLst/>
            <a:cxnLst/>
            <a:rect l="l" t="t" r="r" b="b"/>
            <a:pathLst>
              <a:path w="171183" h="171183">
                <a:moveTo>
                  <a:pt x="85591" y="171183"/>
                </a:moveTo>
                <a:cubicBezTo>
                  <a:pt x="132830" y="171183"/>
                  <a:pt x="171183" y="132830"/>
                  <a:pt x="171183" y="85591"/>
                </a:cubicBezTo>
                <a:cubicBezTo>
                  <a:pt x="171183" y="38352"/>
                  <a:pt x="132830" y="0"/>
                  <a:pt x="85591" y="0"/>
                </a:cubicBezTo>
                <a:cubicBezTo>
                  <a:pt x="38352" y="0"/>
                  <a:pt x="0" y="38352"/>
                  <a:pt x="0" y="85591"/>
                </a:cubicBezTo>
                <a:cubicBezTo>
                  <a:pt x="0" y="132830"/>
                  <a:pt x="38352" y="171183"/>
                  <a:pt x="85591" y="171183"/>
                </a:cubicBezTo>
                <a:close/>
                <a:moveTo>
                  <a:pt x="113810" y="71114"/>
                </a:moveTo>
                <a:lnTo>
                  <a:pt x="87062" y="113910"/>
                </a:lnTo>
                <a:cubicBezTo>
                  <a:pt x="85658" y="116150"/>
                  <a:pt x="83251" y="117554"/>
                  <a:pt x="80610" y="117688"/>
                </a:cubicBezTo>
                <a:cubicBezTo>
                  <a:pt x="77968" y="117822"/>
                  <a:pt x="75427" y="116618"/>
                  <a:pt x="73856" y="114478"/>
                </a:cubicBezTo>
                <a:lnTo>
                  <a:pt x="57808" y="93080"/>
                </a:lnTo>
                <a:cubicBezTo>
                  <a:pt x="55133" y="89536"/>
                  <a:pt x="55868" y="84521"/>
                  <a:pt x="59412" y="81847"/>
                </a:cubicBezTo>
                <a:cubicBezTo>
                  <a:pt x="62956" y="79172"/>
                  <a:pt x="67971" y="79907"/>
                  <a:pt x="70646" y="83451"/>
                </a:cubicBezTo>
                <a:lnTo>
                  <a:pt x="79673" y="95488"/>
                </a:lnTo>
                <a:lnTo>
                  <a:pt x="100202" y="62622"/>
                </a:lnTo>
                <a:cubicBezTo>
                  <a:pt x="102542" y="58877"/>
                  <a:pt x="107491" y="57707"/>
                  <a:pt x="111269" y="60081"/>
                </a:cubicBezTo>
                <a:cubicBezTo>
                  <a:pt x="115047" y="62455"/>
                  <a:pt x="116183" y="67370"/>
                  <a:pt x="113810" y="71148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746256" y="3537772"/>
            <a:ext cx="1797417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Vulnerability Weighting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746256" y="3766016"/>
            <a:ext cx="1787906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Contextual factors considered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89916" y="4384175"/>
            <a:ext cx="11412168" cy="2463126"/>
          </a:xfrm>
          <a:custGeom>
            <a:avLst/>
            <a:gdLst/>
            <a:ahLst/>
            <a:cxnLst/>
            <a:rect l="l" t="t" r="r" b="b"/>
            <a:pathLst>
              <a:path w="11412168" h="2463126">
                <a:moveTo>
                  <a:pt x="0" y="0"/>
                </a:moveTo>
                <a:lnTo>
                  <a:pt x="11412168" y="0"/>
                </a:lnTo>
                <a:lnTo>
                  <a:pt x="11412168" y="2463126"/>
                </a:lnTo>
                <a:lnTo>
                  <a:pt x="0" y="2463126"/>
                </a:lnTo>
                <a:lnTo>
                  <a:pt x="0" y="0"/>
                </a:lnTo>
                <a:close/>
              </a:path>
            </a:pathLst>
          </a:custGeom>
          <a:solidFill>
            <a:srgbClr val="636E72">
              <a:alpha val="5098"/>
            </a:srgbClr>
          </a:solidFill>
          <a:ln w="25400">
            <a:solidFill>
              <a:srgbClr val="098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627669" y="4621928"/>
            <a:ext cx="608649" cy="608649"/>
          </a:xfrm>
          <a:custGeom>
            <a:avLst/>
            <a:gdLst/>
            <a:ahLst/>
            <a:cxnLst/>
            <a:rect l="l" t="t" r="r" b="b"/>
            <a:pathLst>
              <a:path w="608649" h="608649">
                <a:moveTo>
                  <a:pt x="304324" y="0"/>
                </a:moveTo>
                <a:lnTo>
                  <a:pt x="304324" y="0"/>
                </a:lnTo>
                <a:cubicBezTo>
                  <a:pt x="472286" y="0"/>
                  <a:pt x="608649" y="136363"/>
                  <a:pt x="608649" y="304324"/>
                </a:cubicBezTo>
                <a:lnTo>
                  <a:pt x="608649" y="304324"/>
                </a:lnTo>
                <a:cubicBezTo>
                  <a:pt x="608649" y="472286"/>
                  <a:pt x="472286" y="608649"/>
                  <a:pt x="304324" y="608649"/>
                </a:cubicBezTo>
                <a:lnTo>
                  <a:pt x="304324" y="608649"/>
                </a:lnTo>
                <a:cubicBezTo>
                  <a:pt x="136363" y="608649"/>
                  <a:pt x="0" y="472286"/>
                  <a:pt x="0" y="304324"/>
                </a:cubicBezTo>
                <a:lnTo>
                  <a:pt x="0" y="304324"/>
                </a:lnTo>
                <a:cubicBezTo>
                  <a:pt x="0" y="136363"/>
                  <a:pt x="136363" y="0"/>
                  <a:pt x="304324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846402" y="4812131"/>
            <a:ext cx="171183" cy="228243"/>
          </a:xfrm>
          <a:custGeom>
            <a:avLst/>
            <a:gdLst/>
            <a:ahLst/>
            <a:cxnLst/>
            <a:rect l="l" t="t" r="r" b="b"/>
            <a:pathLst>
              <a:path w="171183" h="228243">
                <a:moveTo>
                  <a:pt x="28530" y="0"/>
                </a:moveTo>
                <a:cubicBezTo>
                  <a:pt x="12794" y="0"/>
                  <a:pt x="0" y="12794"/>
                  <a:pt x="0" y="28530"/>
                </a:cubicBezTo>
                <a:lnTo>
                  <a:pt x="0" y="199713"/>
                </a:lnTo>
                <a:cubicBezTo>
                  <a:pt x="0" y="215449"/>
                  <a:pt x="12794" y="228243"/>
                  <a:pt x="28530" y="228243"/>
                </a:cubicBezTo>
                <a:lnTo>
                  <a:pt x="142652" y="228243"/>
                </a:lnTo>
                <a:cubicBezTo>
                  <a:pt x="158388" y="228243"/>
                  <a:pt x="171183" y="215449"/>
                  <a:pt x="171183" y="199713"/>
                </a:cubicBezTo>
                <a:lnTo>
                  <a:pt x="171183" y="28530"/>
                </a:lnTo>
                <a:cubicBezTo>
                  <a:pt x="171183" y="12794"/>
                  <a:pt x="158388" y="0"/>
                  <a:pt x="142652" y="0"/>
                </a:cubicBezTo>
                <a:lnTo>
                  <a:pt x="28530" y="0"/>
                </a:lnTo>
                <a:close/>
                <a:moveTo>
                  <a:pt x="78459" y="156917"/>
                </a:moveTo>
                <a:lnTo>
                  <a:pt x="92724" y="156917"/>
                </a:lnTo>
                <a:cubicBezTo>
                  <a:pt x="100614" y="156917"/>
                  <a:pt x="106989" y="163292"/>
                  <a:pt x="106989" y="171183"/>
                </a:cubicBezTo>
                <a:lnTo>
                  <a:pt x="106989" y="206846"/>
                </a:lnTo>
                <a:lnTo>
                  <a:pt x="64193" y="206846"/>
                </a:lnTo>
                <a:lnTo>
                  <a:pt x="64193" y="171183"/>
                </a:lnTo>
                <a:cubicBezTo>
                  <a:pt x="64193" y="163292"/>
                  <a:pt x="70568" y="156917"/>
                  <a:pt x="78459" y="156917"/>
                </a:cubicBezTo>
                <a:close/>
                <a:moveTo>
                  <a:pt x="42796" y="49928"/>
                </a:moveTo>
                <a:cubicBezTo>
                  <a:pt x="42796" y="46005"/>
                  <a:pt x="46005" y="42796"/>
                  <a:pt x="49928" y="42796"/>
                </a:cubicBezTo>
                <a:lnTo>
                  <a:pt x="64193" y="42796"/>
                </a:lnTo>
                <a:cubicBezTo>
                  <a:pt x="68116" y="42796"/>
                  <a:pt x="71326" y="46005"/>
                  <a:pt x="71326" y="49928"/>
                </a:cubicBezTo>
                <a:lnTo>
                  <a:pt x="71326" y="64193"/>
                </a:lnTo>
                <a:cubicBezTo>
                  <a:pt x="71326" y="68116"/>
                  <a:pt x="68116" y="71326"/>
                  <a:pt x="64193" y="71326"/>
                </a:cubicBezTo>
                <a:lnTo>
                  <a:pt x="49928" y="71326"/>
                </a:lnTo>
                <a:cubicBezTo>
                  <a:pt x="46005" y="71326"/>
                  <a:pt x="42796" y="68116"/>
                  <a:pt x="42796" y="64193"/>
                </a:cubicBezTo>
                <a:lnTo>
                  <a:pt x="42796" y="49928"/>
                </a:lnTo>
                <a:close/>
                <a:moveTo>
                  <a:pt x="106989" y="42796"/>
                </a:moveTo>
                <a:lnTo>
                  <a:pt x="121254" y="42796"/>
                </a:lnTo>
                <a:cubicBezTo>
                  <a:pt x="125177" y="42796"/>
                  <a:pt x="128387" y="46005"/>
                  <a:pt x="128387" y="49928"/>
                </a:cubicBezTo>
                <a:lnTo>
                  <a:pt x="128387" y="64193"/>
                </a:lnTo>
                <a:cubicBezTo>
                  <a:pt x="128387" y="68116"/>
                  <a:pt x="125177" y="71326"/>
                  <a:pt x="121254" y="71326"/>
                </a:cubicBezTo>
                <a:lnTo>
                  <a:pt x="106989" y="71326"/>
                </a:lnTo>
                <a:cubicBezTo>
                  <a:pt x="103066" y="71326"/>
                  <a:pt x="99856" y="68116"/>
                  <a:pt x="99856" y="64193"/>
                </a:cubicBezTo>
                <a:lnTo>
                  <a:pt x="99856" y="49928"/>
                </a:lnTo>
                <a:cubicBezTo>
                  <a:pt x="99856" y="46005"/>
                  <a:pt x="103066" y="42796"/>
                  <a:pt x="106989" y="42796"/>
                </a:cubicBezTo>
                <a:close/>
                <a:moveTo>
                  <a:pt x="42796" y="106989"/>
                </a:moveTo>
                <a:cubicBezTo>
                  <a:pt x="42796" y="103066"/>
                  <a:pt x="46005" y="99856"/>
                  <a:pt x="49928" y="99856"/>
                </a:cubicBezTo>
                <a:lnTo>
                  <a:pt x="64193" y="99856"/>
                </a:lnTo>
                <a:cubicBezTo>
                  <a:pt x="68116" y="99856"/>
                  <a:pt x="71326" y="103066"/>
                  <a:pt x="71326" y="106989"/>
                </a:cubicBezTo>
                <a:lnTo>
                  <a:pt x="71326" y="121254"/>
                </a:lnTo>
                <a:cubicBezTo>
                  <a:pt x="71326" y="125177"/>
                  <a:pt x="68116" y="128387"/>
                  <a:pt x="64193" y="128387"/>
                </a:cubicBezTo>
                <a:lnTo>
                  <a:pt x="49928" y="128387"/>
                </a:lnTo>
                <a:cubicBezTo>
                  <a:pt x="46005" y="128387"/>
                  <a:pt x="42796" y="125177"/>
                  <a:pt x="42796" y="121254"/>
                </a:cubicBezTo>
                <a:lnTo>
                  <a:pt x="42796" y="106989"/>
                </a:lnTo>
                <a:close/>
                <a:moveTo>
                  <a:pt x="106989" y="99856"/>
                </a:moveTo>
                <a:lnTo>
                  <a:pt x="121254" y="99856"/>
                </a:lnTo>
                <a:cubicBezTo>
                  <a:pt x="125177" y="99856"/>
                  <a:pt x="128387" y="103066"/>
                  <a:pt x="128387" y="106989"/>
                </a:cubicBezTo>
                <a:lnTo>
                  <a:pt x="128387" y="121254"/>
                </a:lnTo>
                <a:cubicBezTo>
                  <a:pt x="128387" y="125177"/>
                  <a:pt x="125177" y="128387"/>
                  <a:pt x="121254" y="128387"/>
                </a:cubicBezTo>
                <a:lnTo>
                  <a:pt x="106989" y="128387"/>
                </a:lnTo>
                <a:cubicBezTo>
                  <a:pt x="103066" y="128387"/>
                  <a:pt x="99856" y="125177"/>
                  <a:pt x="99856" y="121254"/>
                </a:cubicBezTo>
                <a:lnTo>
                  <a:pt x="99856" y="106989"/>
                </a:lnTo>
                <a:cubicBezTo>
                  <a:pt x="99856" y="103066"/>
                  <a:pt x="103066" y="99856"/>
                  <a:pt x="106989" y="99856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1388480" y="4621928"/>
            <a:ext cx="10289972" cy="3043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7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This Is Your Foundation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388480" y="5040374"/>
            <a:ext cx="10261441" cy="561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48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output is </a:t>
            </a:r>
            <a:r>
              <a:rPr lang="en-US" sz="1348" b="1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 a final document</a:t>
            </a:r>
            <a:r>
              <a:rPr lang="en-US" sz="1348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it's the </a:t>
            </a:r>
            <a:r>
              <a:rPr lang="en-US" sz="1348" dirty="0">
                <a:solidFill>
                  <a:srgbClr val="1E272E"/>
                </a:solidFill>
                <a:highlight>
                  <a:srgbClr val="0984E3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architectural framework </a:t>
            </a:r>
            <a:r>
              <a:rPr lang="en-US" sz="1348" dirty="0">
                <a:solidFill>
                  <a:srgbClr val="1E27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 everything that follows. It transforms your chaotic evidence into a structured legal argument that courts, tribunals, and lawyers can immediately understand.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1393236" y="5753635"/>
            <a:ext cx="3280998" cy="846402"/>
          </a:xfrm>
          <a:custGeom>
            <a:avLst/>
            <a:gdLst/>
            <a:ahLst/>
            <a:cxnLst/>
            <a:rect l="l" t="t" r="r" b="b"/>
            <a:pathLst>
              <a:path w="3280998" h="846402">
                <a:moveTo>
                  <a:pt x="0" y="0"/>
                </a:moveTo>
                <a:lnTo>
                  <a:pt x="3280998" y="0"/>
                </a:lnTo>
                <a:lnTo>
                  <a:pt x="3280998" y="846402"/>
                </a:lnTo>
                <a:lnTo>
                  <a:pt x="0" y="8464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2919167" y="5910552"/>
            <a:ext cx="228243" cy="228243"/>
          </a:xfrm>
          <a:custGeom>
            <a:avLst/>
            <a:gdLst/>
            <a:ahLst/>
            <a:cxnLst/>
            <a:rect l="l" t="t" r="r" b="b"/>
            <a:pathLst>
              <a:path w="228243" h="228243">
                <a:moveTo>
                  <a:pt x="85591" y="28530"/>
                </a:moveTo>
                <a:cubicBezTo>
                  <a:pt x="85591" y="20640"/>
                  <a:pt x="91966" y="14265"/>
                  <a:pt x="99856" y="14265"/>
                </a:cubicBezTo>
                <a:lnTo>
                  <a:pt x="128387" y="14265"/>
                </a:lnTo>
                <a:cubicBezTo>
                  <a:pt x="136277" y="14265"/>
                  <a:pt x="142652" y="20640"/>
                  <a:pt x="142652" y="28530"/>
                </a:cubicBezTo>
                <a:lnTo>
                  <a:pt x="142652" y="57061"/>
                </a:lnTo>
                <a:cubicBezTo>
                  <a:pt x="142652" y="64951"/>
                  <a:pt x="136277" y="71326"/>
                  <a:pt x="128387" y="71326"/>
                </a:cubicBezTo>
                <a:lnTo>
                  <a:pt x="124821" y="71326"/>
                </a:lnTo>
                <a:lnTo>
                  <a:pt x="124821" y="99856"/>
                </a:lnTo>
                <a:lnTo>
                  <a:pt x="178315" y="99856"/>
                </a:lnTo>
                <a:cubicBezTo>
                  <a:pt x="196057" y="99856"/>
                  <a:pt x="210412" y="114211"/>
                  <a:pt x="210412" y="131953"/>
                </a:cubicBezTo>
                <a:lnTo>
                  <a:pt x="210412" y="156917"/>
                </a:lnTo>
                <a:lnTo>
                  <a:pt x="213978" y="156917"/>
                </a:lnTo>
                <a:cubicBezTo>
                  <a:pt x="221869" y="156917"/>
                  <a:pt x="228243" y="163292"/>
                  <a:pt x="228243" y="171183"/>
                </a:cubicBezTo>
                <a:lnTo>
                  <a:pt x="228243" y="199713"/>
                </a:lnTo>
                <a:cubicBezTo>
                  <a:pt x="228243" y="207603"/>
                  <a:pt x="221869" y="213978"/>
                  <a:pt x="213978" y="213978"/>
                </a:cubicBezTo>
                <a:lnTo>
                  <a:pt x="185448" y="213978"/>
                </a:lnTo>
                <a:cubicBezTo>
                  <a:pt x="177557" y="213978"/>
                  <a:pt x="171183" y="207603"/>
                  <a:pt x="171183" y="199713"/>
                </a:cubicBezTo>
                <a:lnTo>
                  <a:pt x="171183" y="171183"/>
                </a:lnTo>
                <a:cubicBezTo>
                  <a:pt x="171183" y="163292"/>
                  <a:pt x="177557" y="156917"/>
                  <a:pt x="185448" y="156917"/>
                </a:cubicBezTo>
                <a:lnTo>
                  <a:pt x="189014" y="156917"/>
                </a:lnTo>
                <a:lnTo>
                  <a:pt x="189014" y="131953"/>
                </a:lnTo>
                <a:cubicBezTo>
                  <a:pt x="189014" y="126024"/>
                  <a:pt x="184244" y="121254"/>
                  <a:pt x="178315" y="121254"/>
                </a:cubicBezTo>
                <a:lnTo>
                  <a:pt x="124821" y="121254"/>
                </a:lnTo>
                <a:lnTo>
                  <a:pt x="124821" y="156917"/>
                </a:lnTo>
                <a:lnTo>
                  <a:pt x="128387" y="156917"/>
                </a:lnTo>
                <a:cubicBezTo>
                  <a:pt x="136277" y="156917"/>
                  <a:pt x="142652" y="163292"/>
                  <a:pt x="142652" y="171183"/>
                </a:cubicBezTo>
                <a:lnTo>
                  <a:pt x="142652" y="199713"/>
                </a:lnTo>
                <a:cubicBezTo>
                  <a:pt x="142652" y="207603"/>
                  <a:pt x="136277" y="213978"/>
                  <a:pt x="128387" y="213978"/>
                </a:cubicBezTo>
                <a:lnTo>
                  <a:pt x="99856" y="213978"/>
                </a:lnTo>
                <a:cubicBezTo>
                  <a:pt x="91966" y="213978"/>
                  <a:pt x="85591" y="207603"/>
                  <a:pt x="85591" y="199713"/>
                </a:cubicBezTo>
                <a:lnTo>
                  <a:pt x="85591" y="171183"/>
                </a:lnTo>
                <a:cubicBezTo>
                  <a:pt x="85591" y="163292"/>
                  <a:pt x="91966" y="156917"/>
                  <a:pt x="99856" y="156917"/>
                </a:cubicBezTo>
                <a:lnTo>
                  <a:pt x="103423" y="156917"/>
                </a:lnTo>
                <a:lnTo>
                  <a:pt x="103423" y="121254"/>
                </a:lnTo>
                <a:lnTo>
                  <a:pt x="49928" y="121254"/>
                </a:lnTo>
                <a:cubicBezTo>
                  <a:pt x="43999" y="121254"/>
                  <a:pt x="39229" y="126024"/>
                  <a:pt x="39229" y="131953"/>
                </a:cubicBezTo>
                <a:lnTo>
                  <a:pt x="39229" y="156917"/>
                </a:lnTo>
                <a:lnTo>
                  <a:pt x="42796" y="156917"/>
                </a:lnTo>
                <a:cubicBezTo>
                  <a:pt x="50686" y="156917"/>
                  <a:pt x="57061" y="163292"/>
                  <a:pt x="57061" y="171183"/>
                </a:cubicBezTo>
                <a:lnTo>
                  <a:pt x="57061" y="199713"/>
                </a:lnTo>
                <a:cubicBezTo>
                  <a:pt x="57061" y="207603"/>
                  <a:pt x="50686" y="213978"/>
                  <a:pt x="42796" y="213978"/>
                </a:cubicBezTo>
                <a:lnTo>
                  <a:pt x="14265" y="213978"/>
                </a:lnTo>
                <a:cubicBezTo>
                  <a:pt x="6375" y="213978"/>
                  <a:pt x="0" y="207603"/>
                  <a:pt x="0" y="199713"/>
                </a:cubicBezTo>
                <a:lnTo>
                  <a:pt x="0" y="171183"/>
                </a:lnTo>
                <a:cubicBezTo>
                  <a:pt x="0" y="163292"/>
                  <a:pt x="6375" y="156917"/>
                  <a:pt x="14265" y="156917"/>
                </a:cubicBezTo>
                <a:lnTo>
                  <a:pt x="17832" y="156917"/>
                </a:lnTo>
                <a:lnTo>
                  <a:pt x="17832" y="131953"/>
                </a:lnTo>
                <a:cubicBezTo>
                  <a:pt x="17832" y="114211"/>
                  <a:pt x="32186" y="99856"/>
                  <a:pt x="49928" y="99856"/>
                </a:cubicBezTo>
                <a:lnTo>
                  <a:pt x="103423" y="99856"/>
                </a:lnTo>
                <a:lnTo>
                  <a:pt x="103423" y="71326"/>
                </a:lnTo>
                <a:lnTo>
                  <a:pt x="99856" y="71326"/>
                </a:lnTo>
                <a:cubicBezTo>
                  <a:pt x="91966" y="71326"/>
                  <a:pt x="85591" y="64951"/>
                  <a:pt x="85591" y="57061"/>
                </a:cubicBezTo>
                <a:lnTo>
                  <a:pt x="85591" y="2853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1512112" y="6214877"/>
            <a:ext cx="3043245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98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835163" y="5753635"/>
            <a:ext cx="3280998" cy="846402"/>
          </a:xfrm>
          <a:custGeom>
            <a:avLst/>
            <a:gdLst/>
            <a:ahLst/>
            <a:cxnLst/>
            <a:rect l="l" t="t" r="r" b="b"/>
            <a:pathLst>
              <a:path w="3280998" h="846402">
                <a:moveTo>
                  <a:pt x="0" y="0"/>
                </a:moveTo>
                <a:lnTo>
                  <a:pt x="3280998" y="0"/>
                </a:lnTo>
                <a:lnTo>
                  <a:pt x="3280998" y="846402"/>
                </a:lnTo>
                <a:lnTo>
                  <a:pt x="0" y="8464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3"/>
          <p:cNvSpPr/>
          <p:nvPr/>
        </p:nvSpPr>
        <p:spPr>
          <a:xfrm>
            <a:off x="6332565" y="5910552"/>
            <a:ext cx="285304" cy="228243"/>
          </a:xfrm>
          <a:custGeom>
            <a:avLst/>
            <a:gdLst/>
            <a:ahLst/>
            <a:cxnLst/>
            <a:rect l="l" t="t" r="r" b="b"/>
            <a:pathLst>
              <a:path w="285304" h="228243">
                <a:moveTo>
                  <a:pt x="171183" y="14265"/>
                </a:moveTo>
                <a:lnTo>
                  <a:pt x="228243" y="14265"/>
                </a:lnTo>
                <a:cubicBezTo>
                  <a:pt x="236134" y="14265"/>
                  <a:pt x="242509" y="20640"/>
                  <a:pt x="242509" y="28530"/>
                </a:cubicBezTo>
                <a:cubicBezTo>
                  <a:pt x="242509" y="36421"/>
                  <a:pt x="236134" y="42796"/>
                  <a:pt x="228243" y="42796"/>
                </a:cubicBezTo>
                <a:lnTo>
                  <a:pt x="177602" y="42796"/>
                </a:lnTo>
                <a:cubicBezTo>
                  <a:pt x="175284" y="54297"/>
                  <a:pt x="167393" y="63792"/>
                  <a:pt x="156917" y="68339"/>
                </a:cubicBezTo>
                <a:lnTo>
                  <a:pt x="156917" y="199713"/>
                </a:lnTo>
                <a:lnTo>
                  <a:pt x="228243" y="199713"/>
                </a:lnTo>
                <a:cubicBezTo>
                  <a:pt x="236134" y="199713"/>
                  <a:pt x="242509" y="206088"/>
                  <a:pt x="242509" y="213978"/>
                </a:cubicBezTo>
                <a:cubicBezTo>
                  <a:pt x="242509" y="221869"/>
                  <a:pt x="236134" y="228243"/>
                  <a:pt x="228243" y="228243"/>
                </a:cubicBezTo>
                <a:lnTo>
                  <a:pt x="57061" y="228243"/>
                </a:lnTo>
                <a:cubicBezTo>
                  <a:pt x="49170" y="228243"/>
                  <a:pt x="42796" y="221869"/>
                  <a:pt x="42796" y="213978"/>
                </a:cubicBezTo>
                <a:cubicBezTo>
                  <a:pt x="42796" y="206088"/>
                  <a:pt x="49170" y="199713"/>
                  <a:pt x="57061" y="199713"/>
                </a:cubicBezTo>
                <a:lnTo>
                  <a:pt x="128387" y="199713"/>
                </a:lnTo>
                <a:lnTo>
                  <a:pt x="128387" y="68339"/>
                </a:lnTo>
                <a:cubicBezTo>
                  <a:pt x="117911" y="63748"/>
                  <a:pt x="110020" y="54252"/>
                  <a:pt x="107702" y="42796"/>
                </a:cubicBezTo>
                <a:lnTo>
                  <a:pt x="57061" y="42796"/>
                </a:lnTo>
                <a:cubicBezTo>
                  <a:pt x="49170" y="42796"/>
                  <a:pt x="42796" y="36421"/>
                  <a:pt x="42796" y="28530"/>
                </a:cubicBezTo>
                <a:cubicBezTo>
                  <a:pt x="42796" y="20640"/>
                  <a:pt x="49170" y="14265"/>
                  <a:pt x="57061" y="14265"/>
                </a:cubicBezTo>
                <a:lnTo>
                  <a:pt x="114122" y="14265"/>
                </a:lnTo>
                <a:cubicBezTo>
                  <a:pt x="120630" y="5617"/>
                  <a:pt x="130972" y="0"/>
                  <a:pt x="142652" y="0"/>
                </a:cubicBezTo>
                <a:cubicBezTo>
                  <a:pt x="154332" y="0"/>
                  <a:pt x="164674" y="5617"/>
                  <a:pt x="171183" y="14265"/>
                </a:cubicBezTo>
                <a:close/>
                <a:moveTo>
                  <a:pt x="195968" y="142652"/>
                </a:moveTo>
                <a:lnTo>
                  <a:pt x="260518" y="142652"/>
                </a:lnTo>
                <a:lnTo>
                  <a:pt x="228243" y="87285"/>
                </a:lnTo>
                <a:lnTo>
                  <a:pt x="195968" y="142652"/>
                </a:lnTo>
                <a:close/>
                <a:moveTo>
                  <a:pt x="228243" y="185448"/>
                </a:moveTo>
                <a:cubicBezTo>
                  <a:pt x="200203" y="185448"/>
                  <a:pt x="176889" y="170291"/>
                  <a:pt x="172074" y="150275"/>
                </a:cubicBezTo>
                <a:cubicBezTo>
                  <a:pt x="170915" y="145371"/>
                  <a:pt x="172520" y="140334"/>
                  <a:pt x="175061" y="135965"/>
                </a:cubicBezTo>
                <a:lnTo>
                  <a:pt x="217500" y="63213"/>
                </a:lnTo>
                <a:cubicBezTo>
                  <a:pt x="219729" y="59379"/>
                  <a:pt x="223830" y="57061"/>
                  <a:pt x="228243" y="57061"/>
                </a:cubicBezTo>
                <a:cubicBezTo>
                  <a:pt x="232657" y="57061"/>
                  <a:pt x="236758" y="59424"/>
                  <a:pt x="238987" y="63213"/>
                </a:cubicBezTo>
                <a:lnTo>
                  <a:pt x="281426" y="135965"/>
                </a:lnTo>
                <a:cubicBezTo>
                  <a:pt x="283967" y="140334"/>
                  <a:pt x="285572" y="145371"/>
                  <a:pt x="284413" y="150275"/>
                </a:cubicBezTo>
                <a:cubicBezTo>
                  <a:pt x="279598" y="170246"/>
                  <a:pt x="256283" y="185448"/>
                  <a:pt x="228243" y="185448"/>
                </a:cubicBezTo>
                <a:close/>
                <a:moveTo>
                  <a:pt x="56526" y="87285"/>
                </a:moveTo>
                <a:lnTo>
                  <a:pt x="24251" y="142652"/>
                </a:lnTo>
                <a:lnTo>
                  <a:pt x="88846" y="142652"/>
                </a:lnTo>
                <a:lnTo>
                  <a:pt x="56526" y="87285"/>
                </a:lnTo>
                <a:close/>
                <a:moveTo>
                  <a:pt x="401" y="150275"/>
                </a:moveTo>
                <a:cubicBezTo>
                  <a:pt x="-758" y="145371"/>
                  <a:pt x="847" y="140334"/>
                  <a:pt x="3388" y="135965"/>
                </a:cubicBezTo>
                <a:lnTo>
                  <a:pt x="45827" y="63213"/>
                </a:lnTo>
                <a:cubicBezTo>
                  <a:pt x="48056" y="59379"/>
                  <a:pt x="52157" y="57061"/>
                  <a:pt x="56570" y="57061"/>
                </a:cubicBezTo>
                <a:cubicBezTo>
                  <a:pt x="60984" y="57061"/>
                  <a:pt x="65085" y="59424"/>
                  <a:pt x="67314" y="63213"/>
                </a:cubicBezTo>
                <a:lnTo>
                  <a:pt x="109753" y="135965"/>
                </a:lnTo>
                <a:cubicBezTo>
                  <a:pt x="112294" y="140334"/>
                  <a:pt x="113899" y="145371"/>
                  <a:pt x="112740" y="150275"/>
                </a:cubicBezTo>
                <a:cubicBezTo>
                  <a:pt x="107925" y="170246"/>
                  <a:pt x="84611" y="185448"/>
                  <a:pt x="56570" y="185448"/>
                </a:cubicBezTo>
                <a:cubicBezTo>
                  <a:pt x="28530" y="185448"/>
                  <a:pt x="5216" y="170291"/>
                  <a:pt x="401" y="150275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4954040" y="6214877"/>
            <a:ext cx="3043245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98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Legal Framework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277091" y="5753635"/>
            <a:ext cx="3280998" cy="846402"/>
          </a:xfrm>
          <a:custGeom>
            <a:avLst/>
            <a:gdLst/>
            <a:ahLst/>
            <a:cxnLst/>
            <a:rect l="l" t="t" r="r" b="b"/>
            <a:pathLst>
              <a:path w="3280998" h="846402">
                <a:moveTo>
                  <a:pt x="0" y="0"/>
                </a:moveTo>
                <a:lnTo>
                  <a:pt x="3280998" y="0"/>
                </a:lnTo>
                <a:lnTo>
                  <a:pt x="3280998" y="846402"/>
                </a:lnTo>
                <a:lnTo>
                  <a:pt x="0" y="8464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636E72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9774493" y="5910552"/>
            <a:ext cx="285304" cy="228243"/>
          </a:xfrm>
          <a:custGeom>
            <a:avLst/>
            <a:gdLst/>
            <a:ahLst/>
            <a:cxnLst/>
            <a:rect l="l" t="t" r="r" b="b"/>
            <a:pathLst>
              <a:path w="285304" h="228243">
                <a:moveTo>
                  <a:pt x="28575" y="28530"/>
                </a:moveTo>
                <a:cubicBezTo>
                  <a:pt x="28575" y="12794"/>
                  <a:pt x="41369" y="0"/>
                  <a:pt x="57105" y="0"/>
                </a:cubicBezTo>
                <a:lnTo>
                  <a:pt x="123751" y="0"/>
                </a:lnTo>
                <a:cubicBezTo>
                  <a:pt x="131329" y="0"/>
                  <a:pt x="138595" y="2987"/>
                  <a:pt x="143945" y="8336"/>
                </a:cubicBezTo>
                <a:lnTo>
                  <a:pt x="191377" y="55857"/>
                </a:lnTo>
                <a:cubicBezTo>
                  <a:pt x="196726" y="61207"/>
                  <a:pt x="199713" y="68473"/>
                  <a:pt x="199713" y="76051"/>
                </a:cubicBezTo>
                <a:lnTo>
                  <a:pt x="199713" y="119516"/>
                </a:lnTo>
                <a:lnTo>
                  <a:pt x="140869" y="178360"/>
                </a:lnTo>
                <a:lnTo>
                  <a:pt x="122101" y="178360"/>
                </a:lnTo>
                <a:lnTo>
                  <a:pt x="114924" y="154465"/>
                </a:lnTo>
                <a:cubicBezTo>
                  <a:pt x="112829" y="147467"/>
                  <a:pt x="106410" y="142697"/>
                  <a:pt x="99099" y="142697"/>
                </a:cubicBezTo>
                <a:cubicBezTo>
                  <a:pt x="94061" y="142697"/>
                  <a:pt x="89336" y="144970"/>
                  <a:pt x="86215" y="148893"/>
                </a:cubicBezTo>
                <a:lnTo>
                  <a:pt x="59424" y="182327"/>
                </a:lnTo>
                <a:cubicBezTo>
                  <a:pt x="55723" y="186919"/>
                  <a:pt x="56481" y="193695"/>
                  <a:pt x="61073" y="197350"/>
                </a:cubicBezTo>
                <a:cubicBezTo>
                  <a:pt x="65665" y="201006"/>
                  <a:pt x="72441" y="200292"/>
                  <a:pt x="76096" y="195656"/>
                </a:cubicBezTo>
                <a:lnTo>
                  <a:pt x="97093" y="169444"/>
                </a:lnTo>
                <a:lnTo>
                  <a:pt x="103869" y="192045"/>
                </a:lnTo>
                <a:cubicBezTo>
                  <a:pt x="105206" y="196592"/>
                  <a:pt x="109396" y="199668"/>
                  <a:pt x="114122" y="199668"/>
                </a:cubicBezTo>
                <a:lnTo>
                  <a:pt x="128164" y="199668"/>
                </a:lnTo>
                <a:cubicBezTo>
                  <a:pt x="127763" y="201050"/>
                  <a:pt x="127406" y="202477"/>
                  <a:pt x="127139" y="203903"/>
                </a:cubicBezTo>
                <a:lnTo>
                  <a:pt x="122280" y="228199"/>
                </a:lnTo>
                <a:lnTo>
                  <a:pt x="57105" y="228199"/>
                </a:lnTo>
                <a:cubicBezTo>
                  <a:pt x="41369" y="228199"/>
                  <a:pt x="28575" y="215405"/>
                  <a:pt x="28575" y="199668"/>
                </a:cubicBezTo>
                <a:lnTo>
                  <a:pt x="28575" y="28486"/>
                </a:lnTo>
                <a:close/>
                <a:moveTo>
                  <a:pt x="121299" y="26079"/>
                </a:moveTo>
                <a:lnTo>
                  <a:pt x="121299" y="67760"/>
                </a:lnTo>
                <a:cubicBezTo>
                  <a:pt x="121299" y="73689"/>
                  <a:pt x="126069" y="78459"/>
                  <a:pt x="131998" y="78459"/>
                </a:cubicBezTo>
                <a:lnTo>
                  <a:pt x="173679" y="78459"/>
                </a:lnTo>
                <a:lnTo>
                  <a:pt x="121299" y="26079"/>
                </a:lnTo>
                <a:close/>
                <a:moveTo>
                  <a:pt x="148135" y="208138"/>
                </a:moveTo>
                <a:cubicBezTo>
                  <a:pt x="149250" y="202611"/>
                  <a:pt x="151969" y="197529"/>
                  <a:pt x="155937" y="193561"/>
                </a:cubicBezTo>
                <a:lnTo>
                  <a:pt x="208941" y="140557"/>
                </a:lnTo>
                <a:lnTo>
                  <a:pt x="244604" y="176220"/>
                </a:lnTo>
                <a:lnTo>
                  <a:pt x="191600" y="229224"/>
                </a:lnTo>
                <a:cubicBezTo>
                  <a:pt x="187632" y="233192"/>
                  <a:pt x="182550" y="235911"/>
                  <a:pt x="177022" y="237025"/>
                </a:cubicBezTo>
                <a:lnTo>
                  <a:pt x="150453" y="242330"/>
                </a:lnTo>
                <a:cubicBezTo>
                  <a:pt x="150052" y="242419"/>
                  <a:pt x="149606" y="242464"/>
                  <a:pt x="149161" y="242464"/>
                </a:cubicBezTo>
                <a:cubicBezTo>
                  <a:pt x="145594" y="242464"/>
                  <a:pt x="142652" y="239566"/>
                  <a:pt x="142652" y="235955"/>
                </a:cubicBezTo>
                <a:cubicBezTo>
                  <a:pt x="142652" y="235510"/>
                  <a:pt x="142697" y="235109"/>
                  <a:pt x="142786" y="234663"/>
                </a:cubicBezTo>
                <a:lnTo>
                  <a:pt x="148091" y="208094"/>
                </a:lnTo>
                <a:close/>
                <a:moveTo>
                  <a:pt x="267517" y="153306"/>
                </a:moveTo>
                <a:lnTo>
                  <a:pt x="254679" y="166145"/>
                </a:lnTo>
                <a:lnTo>
                  <a:pt x="219016" y="130482"/>
                </a:lnTo>
                <a:lnTo>
                  <a:pt x="231854" y="117643"/>
                </a:lnTo>
                <a:cubicBezTo>
                  <a:pt x="241706" y="107791"/>
                  <a:pt x="257665" y="107791"/>
                  <a:pt x="267517" y="117643"/>
                </a:cubicBezTo>
                <a:cubicBezTo>
                  <a:pt x="277369" y="127495"/>
                  <a:pt x="277369" y="143455"/>
                  <a:pt x="267517" y="153306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8395968" y="6214877"/>
            <a:ext cx="3043245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98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Ready to Expand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1354" y="351354"/>
            <a:ext cx="11550778" cy="175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8" kern="0" spc="97" dirty="0">
                <a:solidFill>
                  <a:srgbClr val="0984E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Next Steps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1354" y="597303"/>
            <a:ext cx="11700104" cy="42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320" b="1" dirty="0">
                <a:solidFill>
                  <a:srgbClr val="2D3436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Using GenAI to Expand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1354" y="1194605"/>
            <a:ext cx="11489291" cy="1379066"/>
          </a:xfrm>
          <a:custGeom>
            <a:avLst/>
            <a:gdLst/>
            <a:ahLst/>
            <a:cxnLst/>
            <a:rect l="l" t="t" r="r" b="b"/>
            <a:pathLst>
              <a:path w="11489291" h="1379066">
                <a:moveTo>
                  <a:pt x="0" y="0"/>
                </a:moveTo>
                <a:lnTo>
                  <a:pt x="11489291" y="0"/>
                </a:lnTo>
                <a:lnTo>
                  <a:pt x="11489291" y="1379066"/>
                </a:lnTo>
                <a:lnTo>
                  <a:pt x="0" y="1379066"/>
                </a:lnTo>
                <a:lnTo>
                  <a:pt x="0" y="0"/>
                </a:lnTo>
                <a:close/>
              </a:path>
            </a:pathLst>
          </a:custGeom>
          <a:solidFill>
            <a:srgbClr val="2D34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62167" y="1405418"/>
            <a:ext cx="562167" cy="562167"/>
          </a:xfrm>
          <a:custGeom>
            <a:avLst/>
            <a:gdLst/>
            <a:ahLst/>
            <a:cxnLst/>
            <a:rect l="l" t="t" r="r" b="b"/>
            <a:pathLst>
              <a:path w="562167" h="562167">
                <a:moveTo>
                  <a:pt x="281084" y="0"/>
                </a:moveTo>
                <a:lnTo>
                  <a:pt x="281084" y="0"/>
                </a:lnTo>
                <a:cubicBezTo>
                  <a:pt x="436218" y="0"/>
                  <a:pt x="562167" y="125949"/>
                  <a:pt x="562167" y="281084"/>
                </a:cubicBezTo>
                <a:lnTo>
                  <a:pt x="562167" y="281084"/>
                </a:lnTo>
                <a:cubicBezTo>
                  <a:pt x="562167" y="436218"/>
                  <a:pt x="436218" y="562167"/>
                  <a:pt x="281084" y="562167"/>
                </a:cubicBezTo>
                <a:lnTo>
                  <a:pt x="281084" y="562167"/>
                </a:lnTo>
                <a:cubicBezTo>
                  <a:pt x="125949" y="562167"/>
                  <a:pt x="0" y="436218"/>
                  <a:pt x="0" y="281084"/>
                </a:cubicBezTo>
                <a:lnTo>
                  <a:pt x="0" y="281084"/>
                </a:lnTo>
                <a:cubicBezTo>
                  <a:pt x="0" y="125949"/>
                  <a:pt x="125949" y="0"/>
                  <a:pt x="281084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680749" y="1554744"/>
            <a:ext cx="329395" cy="263516"/>
          </a:xfrm>
          <a:custGeom>
            <a:avLst/>
            <a:gdLst/>
            <a:ahLst/>
            <a:cxnLst/>
            <a:rect l="l" t="t" r="r" b="b"/>
            <a:pathLst>
              <a:path w="329395" h="263516">
                <a:moveTo>
                  <a:pt x="181167" y="0"/>
                </a:moveTo>
                <a:cubicBezTo>
                  <a:pt x="181167" y="-9110"/>
                  <a:pt x="173807" y="-16470"/>
                  <a:pt x="164697" y="-16470"/>
                </a:cubicBezTo>
                <a:cubicBezTo>
                  <a:pt x="155588" y="-16470"/>
                  <a:pt x="148228" y="-9110"/>
                  <a:pt x="148228" y="0"/>
                </a:cubicBezTo>
                <a:lnTo>
                  <a:pt x="148228" y="32939"/>
                </a:lnTo>
                <a:lnTo>
                  <a:pt x="98818" y="32939"/>
                </a:lnTo>
                <a:cubicBezTo>
                  <a:pt x="71540" y="32939"/>
                  <a:pt x="49409" y="55071"/>
                  <a:pt x="49409" y="82349"/>
                </a:cubicBezTo>
                <a:lnTo>
                  <a:pt x="49409" y="197637"/>
                </a:lnTo>
                <a:cubicBezTo>
                  <a:pt x="49409" y="224915"/>
                  <a:pt x="71540" y="247046"/>
                  <a:pt x="98818" y="247046"/>
                </a:cubicBezTo>
                <a:lnTo>
                  <a:pt x="230576" y="247046"/>
                </a:lnTo>
                <a:cubicBezTo>
                  <a:pt x="257854" y="247046"/>
                  <a:pt x="279986" y="224915"/>
                  <a:pt x="279986" y="197637"/>
                </a:cubicBezTo>
                <a:lnTo>
                  <a:pt x="279986" y="82349"/>
                </a:lnTo>
                <a:cubicBezTo>
                  <a:pt x="279986" y="55071"/>
                  <a:pt x="257854" y="32939"/>
                  <a:pt x="230576" y="32939"/>
                </a:cubicBezTo>
                <a:lnTo>
                  <a:pt x="181167" y="32939"/>
                </a:lnTo>
                <a:lnTo>
                  <a:pt x="181167" y="0"/>
                </a:lnTo>
                <a:close/>
                <a:moveTo>
                  <a:pt x="82349" y="189402"/>
                </a:moveTo>
                <a:cubicBezTo>
                  <a:pt x="82349" y="182557"/>
                  <a:pt x="87856" y="177050"/>
                  <a:pt x="94701" y="177050"/>
                </a:cubicBezTo>
                <a:lnTo>
                  <a:pt x="111171" y="177050"/>
                </a:lnTo>
                <a:cubicBezTo>
                  <a:pt x="118016" y="177050"/>
                  <a:pt x="123523" y="182557"/>
                  <a:pt x="123523" y="189402"/>
                </a:cubicBezTo>
                <a:cubicBezTo>
                  <a:pt x="123523" y="196247"/>
                  <a:pt x="118016" y="201754"/>
                  <a:pt x="111171" y="201754"/>
                </a:cubicBezTo>
                <a:lnTo>
                  <a:pt x="94701" y="201754"/>
                </a:lnTo>
                <a:cubicBezTo>
                  <a:pt x="87856" y="201754"/>
                  <a:pt x="82349" y="196247"/>
                  <a:pt x="82349" y="189402"/>
                </a:cubicBezTo>
                <a:close/>
                <a:moveTo>
                  <a:pt x="144110" y="189402"/>
                </a:moveTo>
                <a:cubicBezTo>
                  <a:pt x="144110" y="182557"/>
                  <a:pt x="149617" y="177050"/>
                  <a:pt x="156463" y="177050"/>
                </a:cubicBezTo>
                <a:lnTo>
                  <a:pt x="172932" y="177050"/>
                </a:lnTo>
                <a:cubicBezTo>
                  <a:pt x="179778" y="177050"/>
                  <a:pt x="185285" y="182557"/>
                  <a:pt x="185285" y="189402"/>
                </a:cubicBezTo>
                <a:cubicBezTo>
                  <a:pt x="185285" y="196247"/>
                  <a:pt x="179778" y="201754"/>
                  <a:pt x="172932" y="201754"/>
                </a:cubicBezTo>
                <a:lnTo>
                  <a:pt x="156463" y="201754"/>
                </a:lnTo>
                <a:cubicBezTo>
                  <a:pt x="149617" y="201754"/>
                  <a:pt x="144110" y="196247"/>
                  <a:pt x="144110" y="189402"/>
                </a:cubicBezTo>
                <a:close/>
                <a:moveTo>
                  <a:pt x="205872" y="189402"/>
                </a:moveTo>
                <a:cubicBezTo>
                  <a:pt x="205872" y="182557"/>
                  <a:pt x="211379" y="177050"/>
                  <a:pt x="218224" y="177050"/>
                </a:cubicBezTo>
                <a:lnTo>
                  <a:pt x="234694" y="177050"/>
                </a:lnTo>
                <a:cubicBezTo>
                  <a:pt x="241539" y="177050"/>
                  <a:pt x="247046" y="182557"/>
                  <a:pt x="247046" y="189402"/>
                </a:cubicBezTo>
                <a:cubicBezTo>
                  <a:pt x="247046" y="196247"/>
                  <a:pt x="241539" y="201754"/>
                  <a:pt x="234694" y="201754"/>
                </a:cubicBezTo>
                <a:lnTo>
                  <a:pt x="218224" y="201754"/>
                </a:lnTo>
                <a:cubicBezTo>
                  <a:pt x="211379" y="201754"/>
                  <a:pt x="205872" y="196247"/>
                  <a:pt x="205872" y="189402"/>
                </a:cubicBezTo>
                <a:close/>
                <a:moveTo>
                  <a:pt x="115288" y="90584"/>
                </a:moveTo>
                <a:cubicBezTo>
                  <a:pt x="128923" y="90584"/>
                  <a:pt x="139993" y="101653"/>
                  <a:pt x="139993" y="115288"/>
                </a:cubicBezTo>
                <a:cubicBezTo>
                  <a:pt x="139993" y="128923"/>
                  <a:pt x="128923" y="139993"/>
                  <a:pt x="115288" y="139993"/>
                </a:cubicBezTo>
                <a:cubicBezTo>
                  <a:pt x="101653" y="139993"/>
                  <a:pt x="90584" y="128923"/>
                  <a:pt x="90584" y="115288"/>
                </a:cubicBezTo>
                <a:cubicBezTo>
                  <a:pt x="90584" y="101653"/>
                  <a:pt x="101653" y="90584"/>
                  <a:pt x="115288" y="90584"/>
                </a:cubicBezTo>
                <a:close/>
                <a:moveTo>
                  <a:pt x="189402" y="115288"/>
                </a:moveTo>
                <a:cubicBezTo>
                  <a:pt x="189402" y="101653"/>
                  <a:pt x="200472" y="90584"/>
                  <a:pt x="214107" y="90584"/>
                </a:cubicBezTo>
                <a:cubicBezTo>
                  <a:pt x="227741" y="90584"/>
                  <a:pt x="238811" y="101653"/>
                  <a:pt x="238811" y="115288"/>
                </a:cubicBezTo>
                <a:cubicBezTo>
                  <a:pt x="238811" y="128923"/>
                  <a:pt x="227741" y="139993"/>
                  <a:pt x="214107" y="139993"/>
                </a:cubicBezTo>
                <a:cubicBezTo>
                  <a:pt x="200472" y="139993"/>
                  <a:pt x="189402" y="128923"/>
                  <a:pt x="189402" y="115288"/>
                </a:cubicBezTo>
                <a:close/>
                <a:moveTo>
                  <a:pt x="32939" y="115288"/>
                </a:moveTo>
                <a:cubicBezTo>
                  <a:pt x="32939" y="106178"/>
                  <a:pt x="25580" y="98818"/>
                  <a:pt x="16470" y="98818"/>
                </a:cubicBezTo>
                <a:cubicBezTo>
                  <a:pt x="7360" y="98818"/>
                  <a:pt x="0" y="106178"/>
                  <a:pt x="0" y="115288"/>
                </a:cubicBezTo>
                <a:lnTo>
                  <a:pt x="0" y="164697"/>
                </a:lnTo>
                <a:cubicBezTo>
                  <a:pt x="0" y="173807"/>
                  <a:pt x="7360" y="181167"/>
                  <a:pt x="16470" y="181167"/>
                </a:cubicBezTo>
                <a:cubicBezTo>
                  <a:pt x="25580" y="181167"/>
                  <a:pt x="32939" y="173807"/>
                  <a:pt x="32939" y="164697"/>
                </a:cubicBezTo>
                <a:lnTo>
                  <a:pt x="32939" y="115288"/>
                </a:lnTo>
                <a:close/>
                <a:moveTo>
                  <a:pt x="312925" y="98818"/>
                </a:moveTo>
                <a:cubicBezTo>
                  <a:pt x="303815" y="98818"/>
                  <a:pt x="296455" y="106178"/>
                  <a:pt x="296455" y="115288"/>
                </a:cubicBezTo>
                <a:lnTo>
                  <a:pt x="296455" y="164697"/>
                </a:lnTo>
                <a:cubicBezTo>
                  <a:pt x="296455" y="173807"/>
                  <a:pt x="303815" y="181167"/>
                  <a:pt x="312925" y="181167"/>
                </a:cubicBezTo>
                <a:cubicBezTo>
                  <a:pt x="322035" y="181167"/>
                  <a:pt x="329395" y="173807"/>
                  <a:pt x="329395" y="164697"/>
                </a:cubicBezTo>
                <a:lnTo>
                  <a:pt x="329395" y="115288"/>
                </a:lnTo>
                <a:cubicBezTo>
                  <a:pt x="329395" y="106178"/>
                  <a:pt x="322035" y="98818"/>
                  <a:pt x="312925" y="98818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264876" y="1422986"/>
            <a:ext cx="2968945" cy="316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7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Two-Step Workflow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64876" y="1739205"/>
            <a:ext cx="2907458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FFFFF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From architecture to action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62167" y="2108127"/>
            <a:ext cx="11146720" cy="2547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4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output is not a draft letter.</a:t>
            </a:r>
            <a:r>
              <a:rPr lang="en-US" sz="124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It's the </a:t>
            </a:r>
            <a:r>
              <a:rPr lang="en-US" sz="1245" dirty="0">
                <a:solidFill>
                  <a:srgbClr val="FFFFFF"/>
                </a:solidFill>
                <a:highlight>
                  <a:srgbClr val="0984E3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architecture </a:t>
            </a:r>
            <a:r>
              <a:rPr lang="en-US" sz="1245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To make it into a document you can send, use GenAI tools like ChatGPT or Claude.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60138" y="2760329"/>
            <a:ext cx="5639239" cy="4093280"/>
          </a:xfrm>
          <a:custGeom>
            <a:avLst/>
            <a:gdLst/>
            <a:ahLst/>
            <a:cxnLst/>
            <a:rect l="l" t="t" r="r" b="b"/>
            <a:pathLst>
              <a:path w="5639239" h="4093280">
                <a:moveTo>
                  <a:pt x="0" y="0"/>
                </a:moveTo>
                <a:lnTo>
                  <a:pt x="5639239" y="0"/>
                </a:lnTo>
                <a:lnTo>
                  <a:pt x="5639239" y="4093280"/>
                </a:lnTo>
                <a:lnTo>
                  <a:pt x="0" y="4093280"/>
                </a:lnTo>
                <a:lnTo>
                  <a:pt x="0" y="0"/>
                </a:lnTo>
                <a:close/>
              </a:path>
            </a:pathLst>
          </a:custGeom>
          <a:solidFill>
            <a:srgbClr val="0984E3">
              <a:alpha val="5098"/>
            </a:srgbClr>
          </a:solidFill>
          <a:ln w="25400">
            <a:solidFill>
              <a:srgbClr val="098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79735" y="2979925"/>
            <a:ext cx="5305452" cy="2810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0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Method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9735" y="3572836"/>
            <a:ext cx="421625" cy="421625"/>
          </a:xfrm>
          <a:custGeom>
            <a:avLst/>
            <a:gdLst/>
            <a:ahLst/>
            <a:cxnLst/>
            <a:rect l="l" t="t" r="r" b="b"/>
            <a:pathLst>
              <a:path w="421625" h="421625">
                <a:moveTo>
                  <a:pt x="210813" y="0"/>
                </a:moveTo>
                <a:lnTo>
                  <a:pt x="210813" y="0"/>
                </a:lnTo>
                <a:cubicBezTo>
                  <a:pt x="327163" y="0"/>
                  <a:pt x="421625" y="94462"/>
                  <a:pt x="421625" y="210813"/>
                </a:cubicBezTo>
                <a:lnTo>
                  <a:pt x="421625" y="210813"/>
                </a:lnTo>
                <a:cubicBezTo>
                  <a:pt x="421625" y="327163"/>
                  <a:pt x="327163" y="421625"/>
                  <a:pt x="210813" y="421625"/>
                </a:cubicBezTo>
                <a:lnTo>
                  <a:pt x="210813" y="421625"/>
                </a:lnTo>
                <a:cubicBezTo>
                  <a:pt x="94462" y="421625"/>
                  <a:pt x="0" y="327163"/>
                  <a:pt x="0" y="210813"/>
                </a:cubicBezTo>
                <a:lnTo>
                  <a:pt x="0" y="210813"/>
                </a:lnTo>
                <a:cubicBezTo>
                  <a:pt x="0" y="94462"/>
                  <a:pt x="94462" y="0"/>
                  <a:pt x="210813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62686" y="3660674"/>
            <a:ext cx="140542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3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141902" y="3572836"/>
            <a:ext cx="4725718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3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Paste the Output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141902" y="3889055"/>
            <a:ext cx="4716934" cy="518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4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Copy your Truthfarian analysis and paste it into ChatGPT, Claude, or similar AI tool.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9735" y="4675210"/>
            <a:ext cx="421625" cy="421625"/>
          </a:xfrm>
          <a:custGeom>
            <a:avLst/>
            <a:gdLst/>
            <a:ahLst/>
            <a:cxnLst/>
            <a:rect l="l" t="t" r="r" b="b"/>
            <a:pathLst>
              <a:path w="421625" h="421625">
                <a:moveTo>
                  <a:pt x="210813" y="0"/>
                </a:moveTo>
                <a:lnTo>
                  <a:pt x="210813" y="0"/>
                </a:lnTo>
                <a:cubicBezTo>
                  <a:pt x="327163" y="0"/>
                  <a:pt x="421625" y="94462"/>
                  <a:pt x="421625" y="210813"/>
                </a:cubicBezTo>
                <a:lnTo>
                  <a:pt x="421625" y="210813"/>
                </a:lnTo>
                <a:cubicBezTo>
                  <a:pt x="421625" y="327163"/>
                  <a:pt x="327163" y="421625"/>
                  <a:pt x="210813" y="421625"/>
                </a:cubicBezTo>
                <a:lnTo>
                  <a:pt x="210813" y="421625"/>
                </a:lnTo>
                <a:cubicBezTo>
                  <a:pt x="94462" y="421625"/>
                  <a:pt x="0" y="327163"/>
                  <a:pt x="0" y="210813"/>
                </a:cubicBezTo>
                <a:lnTo>
                  <a:pt x="0" y="210813"/>
                </a:lnTo>
                <a:cubicBezTo>
                  <a:pt x="0" y="94462"/>
                  <a:pt x="94462" y="0"/>
                  <a:pt x="210813" y="0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45805" y="4763049"/>
            <a:ext cx="175677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3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141902" y="4675210"/>
            <a:ext cx="4725718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3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Add Your Prompt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141902" y="4991429"/>
            <a:ext cx="4716934" cy="518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45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Request the specific document type using formal language and cite the breach conditions.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84127" y="5781977"/>
            <a:ext cx="5191262" cy="711493"/>
          </a:xfrm>
          <a:custGeom>
            <a:avLst/>
            <a:gdLst/>
            <a:ahLst/>
            <a:cxnLst/>
            <a:rect l="l" t="t" r="r" b="b"/>
            <a:pathLst>
              <a:path w="5191262" h="711493">
                <a:moveTo>
                  <a:pt x="0" y="0"/>
                </a:moveTo>
                <a:lnTo>
                  <a:pt x="5191262" y="0"/>
                </a:lnTo>
                <a:lnTo>
                  <a:pt x="5191262" y="711493"/>
                </a:lnTo>
                <a:lnTo>
                  <a:pt x="0" y="7114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984E3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29061" y="5926911"/>
            <a:ext cx="4971666" cy="42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"Using this analysis, draft [document type]. Use formal language. Cite the breach conditions identified."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85760" y="2751545"/>
            <a:ext cx="5656807" cy="4110847"/>
          </a:xfrm>
          <a:custGeom>
            <a:avLst/>
            <a:gdLst/>
            <a:ahLst/>
            <a:cxnLst/>
            <a:rect l="l" t="t" r="r" b="b"/>
            <a:pathLst>
              <a:path w="5656807" h="4110847">
                <a:moveTo>
                  <a:pt x="0" y="0"/>
                </a:moveTo>
                <a:lnTo>
                  <a:pt x="5656807" y="0"/>
                </a:lnTo>
                <a:lnTo>
                  <a:pt x="5656807" y="4110847"/>
                </a:lnTo>
                <a:lnTo>
                  <a:pt x="0" y="4110847"/>
                </a:lnTo>
                <a:lnTo>
                  <a:pt x="0" y="0"/>
                </a:lnTo>
                <a:close/>
              </a:path>
            </a:pathLst>
          </a:custGeom>
          <a:solidFill>
            <a:srgbClr val="636E72">
              <a:alpha val="5098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396573" y="2962357"/>
            <a:ext cx="5340588" cy="2810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0" b="1" dirty="0">
                <a:solidFill>
                  <a:srgbClr val="2D343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Documents You Can Create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14140" y="3419118"/>
            <a:ext cx="5217614" cy="808115"/>
          </a:xfrm>
          <a:custGeom>
            <a:avLst/>
            <a:gdLst/>
            <a:ahLst/>
            <a:cxnLst/>
            <a:rect l="l" t="t" r="r" b="b"/>
            <a:pathLst>
              <a:path w="5217614" h="808115">
                <a:moveTo>
                  <a:pt x="0" y="0"/>
                </a:moveTo>
                <a:lnTo>
                  <a:pt x="5217614" y="0"/>
                </a:lnTo>
                <a:lnTo>
                  <a:pt x="5217614" y="808115"/>
                </a:lnTo>
                <a:lnTo>
                  <a:pt x="0" y="808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6414140" y="3419118"/>
            <a:ext cx="35135" cy="808115"/>
          </a:xfrm>
          <a:custGeom>
            <a:avLst/>
            <a:gdLst/>
            <a:ahLst/>
            <a:cxnLst/>
            <a:rect l="l" t="t" r="r" b="b"/>
            <a:pathLst>
              <a:path w="35135" h="808115">
                <a:moveTo>
                  <a:pt x="0" y="0"/>
                </a:moveTo>
                <a:lnTo>
                  <a:pt x="35135" y="0"/>
                </a:lnTo>
                <a:lnTo>
                  <a:pt x="35135" y="808115"/>
                </a:lnTo>
                <a:lnTo>
                  <a:pt x="0" y="808115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6616169" y="3594795"/>
            <a:ext cx="131758" cy="175677"/>
          </a:xfrm>
          <a:custGeom>
            <a:avLst/>
            <a:gdLst/>
            <a:ahLst/>
            <a:cxnLst/>
            <a:rect l="l" t="t" r="r" b="b"/>
            <a:pathLst>
              <a:path w="131758" h="175677">
                <a:moveTo>
                  <a:pt x="0" y="21960"/>
                </a:moveTo>
                <a:cubicBezTo>
                  <a:pt x="0" y="9848"/>
                  <a:pt x="9848" y="0"/>
                  <a:pt x="21960" y="0"/>
                </a:cubicBezTo>
                <a:lnTo>
                  <a:pt x="73256" y="0"/>
                </a:lnTo>
                <a:cubicBezTo>
                  <a:pt x="79089" y="0"/>
                  <a:pt x="84682" y="2299"/>
                  <a:pt x="88799" y="6416"/>
                </a:cubicBezTo>
                <a:lnTo>
                  <a:pt x="125342" y="42993"/>
                </a:lnTo>
                <a:cubicBezTo>
                  <a:pt x="129459" y="47110"/>
                  <a:pt x="131758" y="52703"/>
                  <a:pt x="131758" y="58536"/>
                </a:cubicBezTo>
                <a:lnTo>
                  <a:pt x="131758" y="153718"/>
                </a:lnTo>
                <a:cubicBezTo>
                  <a:pt x="131758" y="165830"/>
                  <a:pt x="121910" y="175677"/>
                  <a:pt x="109798" y="175677"/>
                </a:cubicBezTo>
                <a:lnTo>
                  <a:pt x="21960" y="175677"/>
                </a:lnTo>
                <a:cubicBezTo>
                  <a:pt x="9848" y="175677"/>
                  <a:pt x="0" y="165830"/>
                  <a:pt x="0" y="153718"/>
                </a:cubicBezTo>
                <a:lnTo>
                  <a:pt x="0" y="21960"/>
                </a:lnTo>
                <a:close/>
                <a:moveTo>
                  <a:pt x="71369" y="20072"/>
                </a:moveTo>
                <a:lnTo>
                  <a:pt x="71369" y="52154"/>
                </a:lnTo>
                <a:cubicBezTo>
                  <a:pt x="71369" y="56718"/>
                  <a:pt x="75040" y="60389"/>
                  <a:pt x="79604" y="60389"/>
                </a:cubicBezTo>
                <a:lnTo>
                  <a:pt x="111685" y="60389"/>
                </a:lnTo>
                <a:lnTo>
                  <a:pt x="71369" y="20072"/>
                </a:lnTo>
                <a:close/>
                <a:moveTo>
                  <a:pt x="41174" y="87839"/>
                </a:moveTo>
                <a:cubicBezTo>
                  <a:pt x="36611" y="87839"/>
                  <a:pt x="32939" y="91510"/>
                  <a:pt x="32939" y="96073"/>
                </a:cubicBezTo>
                <a:cubicBezTo>
                  <a:pt x="32939" y="100637"/>
                  <a:pt x="36611" y="104308"/>
                  <a:pt x="41174" y="104308"/>
                </a:cubicBezTo>
                <a:lnTo>
                  <a:pt x="90584" y="104308"/>
                </a:lnTo>
                <a:cubicBezTo>
                  <a:pt x="95147" y="104308"/>
                  <a:pt x="98818" y="100637"/>
                  <a:pt x="98818" y="96073"/>
                </a:cubicBezTo>
                <a:cubicBezTo>
                  <a:pt x="98818" y="91510"/>
                  <a:pt x="95147" y="87839"/>
                  <a:pt x="90584" y="87839"/>
                </a:cubicBezTo>
                <a:lnTo>
                  <a:pt x="41174" y="87839"/>
                </a:lnTo>
                <a:close/>
                <a:moveTo>
                  <a:pt x="41174" y="120778"/>
                </a:moveTo>
                <a:cubicBezTo>
                  <a:pt x="36611" y="120778"/>
                  <a:pt x="32939" y="124449"/>
                  <a:pt x="32939" y="129013"/>
                </a:cubicBezTo>
                <a:cubicBezTo>
                  <a:pt x="32939" y="133576"/>
                  <a:pt x="36611" y="137248"/>
                  <a:pt x="41174" y="137248"/>
                </a:cubicBezTo>
                <a:lnTo>
                  <a:pt x="90584" y="137248"/>
                </a:lnTo>
                <a:cubicBezTo>
                  <a:pt x="95147" y="137248"/>
                  <a:pt x="98818" y="133576"/>
                  <a:pt x="98818" y="129013"/>
                </a:cubicBezTo>
                <a:cubicBezTo>
                  <a:pt x="98818" y="124449"/>
                  <a:pt x="95147" y="120778"/>
                  <a:pt x="90584" y="120778"/>
                </a:cubicBezTo>
                <a:lnTo>
                  <a:pt x="41174" y="120778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897253" y="3559660"/>
            <a:ext cx="1730421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5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Formal Complaint Letter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572250" y="3875879"/>
            <a:ext cx="4989233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Addressed to the institution, citing specific breaches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414140" y="4227233"/>
            <a:ext cx="5217614" cy="808115"/>
          </a:xfrm>
          <a:custGeom>
            <a:avLst/>
            <a:gdLst/>
            <a:ahLst/>
            <a:cxnLst/>
            <a:rect l="l" t="t" r="r" b="b"/>
            <a:pathLst>
              <a:path w="5217614" h="808115">
                <a:moveTo>
                  <a:pt x="0" y="0"/>
                </a:moveTo>
                <a:lnTo>
                  <a:pt x="5217614" y="0"/>
                </a:lnTo>
                <a:lnTo>
                  <a:pt x="5217614" y="808115"/>
                </a:lnTo>
                <a:lnTo>
                  <a:pt x="0" y="808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6414140" y="4227233"/>
            <a:ext cx="35135" cy="808115"/>
          </a:xfrm>
          <a:custGeom>
            <a:avLst/>
            <a:gdLst/>
            <a:ahLst/>
            <a:cxnLst/>
            <a:rect l="l" t="t" r="r" b="b"/>
            <a:pathLst>
              <a:path w="35135" h="808115">
                <a:moveTo>
                  <a:pt x="0" y="0"/>
                </a:moveTo>
                <a:lnTo>
                  <a:pt x="35135" y="0"/>
                </a:lnTo>
                <a:lnTo>
                  <a:pt x="35135" y="808115"/>
                </a:lnTo>
                <a:lnTo>
                  <a:pt x="0" y="808115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6594210" y="4402911"/>
            <a:ext cx="175677" cy="175677"/>
          </a:xfrm>
          <a:custGeom>
            <a:avLst/>
            <a:gdLst/>
            <a:ahLst/>
            <a:cxnLst/>
            <a:rect l="l" t="t" r="r" b="b"/>
            <a:pathLst>
              <a:path w="175677" h="175677">
                <a:moveTo>
                  <a:pt x="0" y="24705"/>
                </a:moveTo>
                <a:cubicBezTo>
                  <a:pt x="0" y="20175"/>
                  <a:pt x="3671" y="16470"/>
                  <a:pt x="8235" y="16470"/>
                </a:cubicBezTo>
                <a:lnTo>
                  <a:pt x="24705" y="16470"/>
                </a:lnTo>
                <a:cubicBezTo>
                  <a:pt x="29268" y="16470"/>
                  <a:pt x="32939" y="20141"/>
                  <a:pt x="32939" y="24705"/>
                </a:cubicBezTo>
                <a:lnTo>
                  <a:pt x="32939" y="60389"/>
                </a:lnTo>
                <a:lnTo>
                  <a:pt x="41174" y="60389"/>
                </a:lnTo>
                <a:cubicBezTo>
                  <a:pt x="45738" y="60389"/>
                  <a:pt x="49409" y="64060"/>
                  <a:pt x="49409" y="68624"/>
                </a:cubicBezTo>
                <a:cubicBezTo>
                  <a:pt x="49409" y="73187"/>
                  <a:pt x="45738" y="76859"/>
                  <a:pt x="41174" y="76859"/>
                </a:cubicBezTo>
                <a:lnTo>
                  <a:pt x="8235" y="76859"/>
                </a:lnTo>
                <a:cubicBezTo>
                  <a:pt x="3671" y="76859"/>
                  <a:pt x="0" y="73187"/>
                  <a:pt x="0" y="68624"/>
                </a:cubicBezTo>
                <a:cubicBezTo>
                  <a:pt x="0" y="64060"/>
                  <a:pt x="3671" y="60389"/>
                  <a:pt x="8235" y="60389"/>
                </a:cubicBezTo>
                <a:lnTo>
                  <a:pt x="16470" y="60389"/>
                </a:lnTo>
                <a:lnTo>
                  <a:pt x="16470" y="32939"/>
                </a:lnTo>
                <a:lnTo>
                  <a:pt x="8235" y="32939"/>
                </a:lnTo>
                <a:cubicBezTo>
                  <a:pt x="3671" y="32939"/>
                  <a:pt x="0" y="29268"/>
                  <a:pt x="0" y="24705"/>
                </a:cubicBezTo>
                <a:close/>
                <a:moveTo>
                  <a:pt x="10431" y="103348"/>
                </a:moveTo>
                <a:cubicBezTo>
                  <a:pt x="14342" y="100397"/>
                  <a:pt x="19112" y="98818"/>
                  <a:pt x="24018" y="98818"/>
                </a:cubicBezTo>
                <a:lnTo>
                  <a:pt x="25700" y="98818"/>
                </a:lnTo>
                <a:cubicBezTo>
                  <a:pt x="37263" y="98818"/>
                  <a:pt x="46664" y="108220"/>
                  <a:pt x="46664" y="119783"/>
                </a:cubicBezTo>
                <a:cubicBezTo>
                  <a:pt x="46664" y="126508"/>
                  <a:pt x="43439" y="132787"/>
                  <a:pt x="38018" y="136733"/>
                </a:cubicBezTo>
                <a:lnTo>
                  <a:pt x="29783" y="142738"/>
                </a:lnTo>
                <a:lnTo>
                  <a:pt x="41174" y="142738"/>
                </a:lnTo>
                <a:cubicBezTo>
                  <a:pt x="45738" y="142738"/>
                  <a:pt x="49409" y="146409"/>
                  <a:pt x="49409" y="150973"/>
                </a:cubicBezTo>
                <a:cubicBezTo>
                  <a:pt x="49409" y="155536"/>
                  <a:pt x="45738" y="159207"/>
                  <a:pt x="41174" y="159207"/>
                </a:cubicBezTo>
                <a:lnTo>
                  <a:pt x="10053" y="159207"/>
                </a:lnTo>
                <a:cubicBezTo>
                  <a:pt x="4495" y="159207"/>
                  <a:pt x="0" y="154713"/>
                  <a:pt x="0" y="149154"/>
                </a:cubicBezTo>
                <a:cubicBezTo>
                  <a:pt x="0" y="145929"/>
                  <a:pt x="1544" y="142909"/>
                  <a:pt x="4152" y="141022"/>
                </a:cubicBezTo>
                <a:lnTo>
                  <a:pt x="28342" y="123420"/>
                </a:lnTo>
                <a:cubicBezTo>
                  <a:pt x="29508" y="122562"/>
                  <a:pt x="30195" y="121224"/>
                  <a:pt x="30195" y="119783"/>
                </a:cubicBezTo>
                <a:cubicBezTo>
                  <a:pt x="30195" y="117313"/>
                  <a:pt x="28170" y="115288"/>
                  <a:pt x="25700" y="115288"/>
                </a:cubicBezTo>
                <a:lnTo>
                  <a:pt x="24018" y="115288"/>
                </a:lnTo>
                <a:cubicBezTo>
                  <a:pt x="22680" y="115288"/>
                  <a:pt x="21376" y="115734"/>
                  <a:pt x="20313" y="116523"/>
                </a:cubicBezTo>
                <a:lnTo>
                  <a:pt x="13176" y="121876"/>
                </a:lnTo>
                <a:cubicBezTo>
                  <a:pt x="9539" y="124621"/>
                  <a:pt x="4392" y="123866"/>
                  <a:pt x="1647" y="120229"/>
                </a:cubicBezTo>
                <a:cubicBezTo>
                  <a:pt x="-1098" y="116592"/>
                  <a:pt x="-343" y="111445"/>
                  <a:pt x="3294" y="108700"/>
                </a:cubicBezTo>
                <a:lnTo>
                  <a:pt x="10431" y="103348"/>
                </a:lnTo>
                <a:close/>
                <a:moveTo>
                  <a:pt x="76859" y="21960"/>
                </a:moveTo>
                <a:lnTo>
                  <a:pt x="164697" y="21960"/>
                </a:lnTo>
                <a:cubicBezTo>
                  <a:pt x="170771" y="21960"/>
                  <a:pt x="175677" y="26866"/>
                  <a:pt x="175677" y="32939"/>
                </a:cubicBezTo>
                <a:cubicBezTo>
                  <a:pt x="175677" y="39013"/>
                  <a:pt x="170771" y="43919"/>
                  <a:pt x="164697" y="43919"/>
                </a:cubicBezTo>
                <a:lnTo>
                  <a:pt x="76859" y="43919"/>
                </a:lnTo>
                <a:cubicBezTo>
                  <a:pt x="70786" y="43919"/>
                  <a:pt x="65879" y="39013"/>
                  <a:pt x="65879" y="32939"/>
                </a:cubicBezTo>
                <a:cubicBezTo>
                  <a:pt x="65879" y="26866"/>
                  <a:pt x="70786" y="21960"/>
                  <a:pt x="76859" y="21960"/>
                </a:cubicBezTo>
                <a:close/>
                <a:moveTo>
                  <a:pt x="76859" y="76859"/>
                </a:moveTo>
                <a:lnTo>
                  <a:pt x="164697" y="76859"/>
                </a:lnTo>
                <a:cubicBezTo>
                  <a:pt x="170771" y="76859"/>
                  <a:pt x="175677" y="81765"/>
                  <a:pt x="175677" y="87839"/>
                </a:cubicBezTo>
                <a:cubicBezTo>
                  <a:pt x="175677" y="93912"/>
                  <a:pt x="170771" y="98818"/>
                  <a:pt x="164697" y="98818"/>
                </a:cubicBezTo>
                <a:lnTo>
                  <a:pt x="76859" y="98818"/>
                </a:lnTo>
                <a:cubicBezTo>
                  <a:pt x="70786" y="98818"/>
                  <a:pt x="65879" y="93912"/>
                  <a:pt x="65879" y="87839"/>
                </a:cubicBezTo>
                <a:cubicBezTo>
                  <a:pt x="65879" y="81765"/>
                  <a:pt x="70786" y="76859"/>
                  <a:pt x="76859" y="76859"/>
                </a:cubicBezTo>
                <a:close/>
                <a:moveTo>
                  <a:pt x="76859" y="131758"/>
                </a:moveTo>
                <a:lnTo>
                  <a:pt x="164697" y="131758"/>
                </a:lnTo>
                <a:cubicBezTo>
                  <a:pt x="170771" y="131758"/>
                  <a:pt x="175677" y="136665"/>
                  <a:pt x="175677" y="142738"/>
                </a:cubicBezTo>
                <a:cubicBezTo>
                  <a:pt x="175677" y="148811"/>
                  <a:pt x="170771" y="153718"/>
                  <a:pt x="164697" y="153718"/>
                </a:cubicBezTo>
                <a:lnTo>
                  <a:pt x="76859" y="153718"/>
                </a:lnTo>
                <a:cubicBezTo>
                  <a:pt x="70786" y="153718"/>
                  <a:pt x="65879" y="148811"/>
                  <a:pt x="65879" y="142738"/>
                </a:cubicBezTo>
                <a:cubicBezTo>
                  <a:pt x="65879" y="136665"/>
                  <a:pt x="70786" y="131758"/>
                  <a:pt x="76859" y="131758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6897253" y="4367775"/>
            <a:ext cx="1616231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5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Chronology for Bundle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572250" y="4683994"/>
            <a:ext cx="4989233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Dated timeline of events with evidence references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14140" y="5035349"/>
            <a:ext cx="5217614" cy="808115"/>
          </a:xfrm>
          <a:custGeom>
            <a:avLst/>
            <a:gdLst/>
            <a:ahLst/>
            <a:cxnLst/>
            <a:rect l="l" t="t" r="r" b="b"/>
            <a:pathLst>
              <a:path w="5217614" h="808115">
                <a:moveTo>
                  <a:pt x="0" y="0"/>
                </a:moveTo>
                <a:lnTo>
                  <a:pt x="5217614" y="0"/>
                </a:lnTo>
                <a:lnTo>
                  <a:pt x="5217614" y="808115"/>
                </a:lnTo>
                <a:lnTo>
                  <a:pt x="0" y="808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33"/>
          <p:cNvSpPr/>
          <p:nvPr/>
        </p:nvSpPr>
        <p:spPr>
          <a:xfrm>
            <a:off x="6414140" y="5035349"/>
            <a:ext cx="35135" cy="808115"/>
          </a:xfrm>
          <a:custGeom>
            <a:avLst/>
            <a:gdLst/>
            <a:ahLst/>
            <a:cxnLst/>
            <a:rect l="l" t="t" r="r" b="b"/>
            <a:pathLst>
              <a:path w="35135" h="808115">
                <a:moveTo>
                  <a:pt x="0" y="0"/>
                </a:moveTo>
                <a:lnTo>
                  <a:pt x="35135" y="0"/>
                </a:lnTo>
                <a:lnTo>
                  <a:pt x="35135" y="808115"/>
                </a:lnTo>
                <a:lnTo>
                  <a:pt x="0" y="808115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6616169" y="5211026"/>
            <a:ext cx="131758" cy="175677"/>
          </a:xfrm>
          <a:custGeom>
            <a:avLst/>
            <a:gdLst/>
            <a:ahLst/>
            <a:cxnLst/>
            <a:rect l="l" t="t" r="r" b="b"/>
            <a:pathLst>
              <a:path w="131758" h="175677">
                <a:moveTo>
                  <a:pt x="0" y="21960"/>
                </a:moveTo>
                <a:cubicBezTo>
                  <a:pt x="0" y="9848"/>
                  <a:pt x="9848" y="0"/>
                  <a:pt x="21960" y="0"/>
                </a:cubicBezTo>
                <a:lnTo>
                  <a:pt x="73256" y="0"/>
                </a:lnTo>
                <a:cubicBezTo>
                  <a:pt x="79089" y="0"/>
                  <a:pt x="84682" y="2299"/>
                  <a:pt x="88799" y="6416"/>
                </a:cubicBezTo>
                <a:lnTo>
                  <a:pt x="125342" y="42993"/>
                </a:lnTo>
                <a:cubicBezTo>
                  <a:pt x="129459" y="47110"/>
                  <a:pt x="131758" y="52703"/>
                  <a:pt x="131758" y="58536"/>
                </a:cubicBezTo>
                <a:lnTo>
                  <a:pt x="131758" y="153718"/>
                </a:lnTo>
                <a:cubicBezTo>
                  <a:pt x="131758" y="165830"/>
                  <a:pt x="121910" y="175677"/>
                  <a:pt x="109798" y="175677"/>
                </a:cubicBezTo>
                <a:lnTo>
                  <a:pt x="21960" y="175677"/>
                </a:lnTo>
                <a:cubicBezTo>
                  <a:pt x="9848" y="175677"/>
                  <a:pt x="0" y="165830"/>
                  <a:pt x="0" y="153718"/>
                </a:cubicBezTo>
                <a:lnTo>
                  <a:pt x="0" y="21960"/>
                </a:lnTo>
                <a:close/>
                <a:moveTo>
                  <a:pt x="71369" y="20072"/>
                </a:moveTo>
                <a:lnTo>
                  <a:pt x="71369" y="52154"/>
                </a:lnTo>
                <a:cubicBezTo>
                  <a:pt x="71369" y="56718"/>
                  <a:pt x="75040" y="60389"/>
                  <a:pt x="79604" y="60389"/>
                </a:cubicBezTo>
                <a:lnTo>
                  <a:pt x="111685" y="60389"/>
                </a:lnTo>
                <a:lnTo>
                  <a:pt x="71369" y="20072"/>
                </a:lnTo>
                <a:close/>
                <a:moveTo>
                  <a:pt x="30195" y="21960"/>
                </a:moveTo>
                <a:cubicBezTo>
                  <a:pt x="25631" y="21960"/>
                  <a:pt x="21960" y="25631"/>
                  <a:pt x="21960" y="30195"/>
                </a:cubicBezTo>
                <a:cubicBezTo>
                  <a:pt x="21960" y="34758"/>
                  <a:pt x="25631" y="38429"/>
                  <a:pt x="30195" y="38429"/>
                </a:cubicBezTo>
                <a:lnTo>
                  <a:pt x="46664" y="38429"/>
                </a:lnTo>
                <a:cubicBezTo>
                  <a:pt x="51228" y="38429"/>
                  <a:pt x="54899" y="34758"/>
                  <a:pt x="54899" y="30195"/>
                </a:cubicBezTo>
                <a:cubicBezTo>
                  <a:pt x="54899" y="25631"/>
                  <a:pt x="51228" y="21960"/>
                  <a:pt x="46664" y="21960"/>
                </a:cubicBezTo>
                <a:lnTo>
                  <a:pt x="30195" y="21960"/>
                </a:lnTo>
                <a:close/>
                <a:moveTo>
                  <a:pt x="30195" y="54899"/>
                </a:moveTo>
                <a:cubicBezTo>
                  <a:pt x="25631" y="54899"/>
                  <a:pt x="21960" y="58571"/>
                  <a:pt x="21960" y="63134"/>
                </a:cubicBezTo>
                <a:cubicBezTo>
                  <a:pt x="21960" y="67697"/>
                  <a:pt x="25631" y="71369"/>
                  <a:pt x="30195" y="71369"/>
                </a:cubicBezTo>
                <a:lnTo>
                  <a:pt x="46664" y="71369"/>
                </a:lnTo>
                <a:cubicBezTo>
                  <a:pt x="51228" y="71369"/>
                  <a:pt x="54899" y="67697"/>
                  <a:pt x="54899" y="63134"/>
                </a:cubicBezTo>
                <a:cubicBezTo>
                  <a:pt x="54899" y="58571"/>
                  <a:pt x="51228" y="54899"/>
                  <a:pt x="46664" y="54899"/>
                </a:cubicBezTo>
                <a:lnTo>
                  <a:pt x="30195" y="54899"/>
                </a:lnTo>
                <a:close/>
                <a:moveTo>
                  <a:pt x="54316" y="109798"/>
                </a:moveTo>
                <a:cubicBezTo>
                  <a:pt x="50439" y="109798"/>
                  <a:pt x="46802" y="111548"/>
                  <a:pt x="44400" y="114568"/>
                </a:cubicBezTo>
                <a:lnTo>
                  <a:pt x="23778" y="140336"/>
                </a:lnTo>
                <a:cubicBezTo>
                  <a:pt x="20930" y="143870"/>
                  <a:pt x="21514" y="149085"/>
                  <a:pt x="25048" y="151899"/>
                </a:cubicBezTo>
                <a:cubicBezTo>
                  <a:pt x="28582" y="154713"/>
                  <a:pt x="33797" y="154164"/>
                  <a:pt x="36611" y="150595"/>
                </a:cubicBezTo>
                <a:lnTo>
                  <a:pt x="52772" y="130420"/>
                </a:lnTo>
                <a:lnTo>
                  <a:pt x="57987" y="147816"/>
                </a:lnTo>
                <a:cubicBezTo>
                  <a:pt x="59017" y="151316"/>
                  <a:pt x="62242" y="153683"/>
                  <a:pt x="65879" y="153683"/>
                </a:cubicBezTo>
                <a:lnTo>
                  <a:pt x="101563" y="153683"/>
                </a:lnTo>
                <a:cubicBezTo>
                  <a:pt x="106127" y="153683"/>
                  <a:pt x="109798" y="150012"/>
                  <a:pt x="109798" y="145448"/>
                </a:cubicBezTo>
                <a:cubicBezTo>
                  <a:pt x="109798" y="140885"/>
                  <a:pt x="106127" y="137214"/>
                  <a:pt x="101563" y="137214"/>
                </a:cubicBezTo>
                <a:lnTo>
                  <a:pt x="72021" y="137214"/>
                </a:lnTo>
                <a:lnTo>
                  <a:pt x="66497" y="118822"/>
                </a:lnTo>
                <a:cubicBezTo>
                  <a:pt x="64884" y="113435"/>
                  <a:pt x="59943" y="109764"/>
                  <a:pt x="54316" y="109764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6897253" y="5175890"/>
            <a:ext cx="1343931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5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Statement of Facts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572250" y="5492110"/>
            <a:ext cx="4989233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Narrative summary organized by legal issues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414140" y="5843464"/>
            <a:ext cx="5217614" cy="808115"/>
          </a:xfrm>
          <a:custGeom>
            <a:avLst/>
            <a:gdLst/>
            <a:ahLst/>
            <a:cxnLst/>
            <a:rect l="l" t="t" r="r" b="b"/>
            <a:pathLst>
              <a:path w="5217614" h="808115">
                <a:moveTo>
                  <a:pt x="0" y="0"/>
                </a:moveTo>
                <a:lnTo>
                  <a:pt x="5217614" y="0"/>
                </a:lnTo>
                <a:lnTo>
                  <a:pt x="5217614" y="808115"/>
                </a:lnTo>
                <a:lnTo>
                  <a:pt x="0" y="808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38"/>
          <p:cNvSpPr/>
          <p:nvPr/>
        </p:nvSpPr>
        <p:spPr>
          <a:xfrm>
            <a:off x="6414140" y="5843464"/>
            <a:ext cx="35135" cy="808115"/>
          </a:xfrm>
          <a:custGeom>
            <a:avLst/>
            <a:gdLst/>
            <a:ahLst/>
            <a:cxnLst/>
            <a:rect l="l" t="t" r="r" b="b"/>
            <a:pathLst>
              <a:path w="35135" h="808115">
                <a:moveTo>
                  <a:pt x="0" y="0"/>
                </a:moveTo>
                <a:lnTo>
                  <a:pt x="35135" y="0"/>
                </a:lnTo>
                <a:lnTo>
                  <a:pt x="35135" y="808115"/>
                </a:lnTo>
                <a:lnTo>
                  <a:pt x="0" y="808115"/>
                </a:lnTo>
                <a:lnTo>
                  <a:pt x="0" y="0"/>
                </a:ln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6594210" y="6019141"/>
            <a:ext cx="175677" cy="175677"/>
          </a:xfrm>
          <a:custGeom>
            <a:avLst/>
            <a:gdLst/>
            <a:ahLst/>
            <a:cxnLst/>
            <a:rect l="l" t="t" r="r" b="b"/>
            <a:pathLst>
              <a:path w="175677" h="175677">
                <a:moveTo>
                  <a:pt x="70065" y="6313"/>
                </a:moveTo>
                <a:cubicBezTo>
                  <a:pt x="74182" y="8029"/>
                  <a:pt x="76859" y="12009"/>
                  <a:pt x="76859" y="16470"/>
                </a:cubicBezTo>
                <a:lnTo>
                  <a:pt x="76859" y="43919"/>
                </a:lnTo>
                <a:lnTo>
                  <a:pt x="115288" y="43919"/>
                </a:lnTo>
                <a:cubicBezTo>
                  <a:pt x="148639" y="43919"/>
                  <a:pt x="175677" y="70957"/>
                  <a:pt x="175677" y="104308"/>
                </a:cubicBezTo>
                <a:cubicBezTo>
                  <a:pt x="175677" y="143184"/>
                  <a:pt x="147713" y="160546"/>
                  <a:pt x="141297" y="164045"/>
                </a:cubicBezTo>
                <a:cubicBezTo>
                  <a:pt x="140439" y="164526"/>
                  <a:pt x="139478" y="164697"/>
                  <a:pt x="138517" y="164697"/>
                </a:cubicBezTo>
                <a:cubicBezTo>
                  <a:pt x="134777" y="164697"/>
                  <a:pt x="131758" y="161644"/>
                  <a:pt x="131758" y="157938"/>
                </a:cubicBezTo>
                <a:cubicBezTo>
                  <a:pt x="131758" y="155365"/>
                  <a:pt x="133233" y="152997"/>
                  <a:pt x="135120" y="151247"/>
                </a:cubicBezTo>
                <a:cubicBezTo>
                  <a:pt x="138346" y="148228"/>
                  <a:pt x="142738" y="142189"/>
                  <a:pt x="142738" y="131792"/>
                </a:cubicBezTo>
                <a:cubicBezTo>
                  <a:pt x="142738" y="113607"/>
                  <a:pt x="127984" y="98853"/>
                  <a:pt x="109798" y="98853"/>
                </a:cubicBezTo>
                <a:lnTo>
                  <a:pt x="76859" y="98853"/>
                </a:lnTo>
                <a:lnTo>
                  <a:pt x="76859" y="126302"/>
                </a:lnTo>
                <a:cubicBezTo>
                  <a:pt x="76859" y="130729"/>
                  <a:pt x="74182" y="134743"/>
                  <a:pt x="70065" y="136459"/>
                </a:cubicBezTo>
                <a:cubicBezTo>
                  <a:pt x="65948" y="138174"/>
                  <a:pt x="61247" y="137214"/>
                  <a:pt x="58090" y="134091"/>
                </a:cubicBezTo>
                <a:lnTo>
                  <a:pt x="3191" y="79192"/>
                </a:lnTo>
                <a:cubicBezTo>
                  <a:pt x="-1098" y="74903"/>
                  <a:pt x="-1098" y="67938"/>
                  <a:pt x="3191" y="63649"/>
                </a:cubicBezTo>
                <a:lnTo>
                  <a:pt x="58090" y="8750"/>
                </a:lnTo>
                <a:cubicBezTo>
                  <a:pt x="61247" y="5593"/>
                  <a:pt x="65948" y="4666"/>
                  <a:pt x="70065" y="6382"/>
                </a:cubicBezTo>
                <a:close/>
              </a:path>
            </a:pathLst>
          </a:custGeom>
          <a:solidFill>
            <a:srgbClr val="0984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6897253" y="5984006"/>
            <a:ext cx="1545960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5" b="1" dirty="0">
                <a:solidFill>
                  <a:srgbClr val="2D34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Response to Decision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572250" y="6300225"/>
            <a:ext cx="4989233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36E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Structured rebuttal addressing specific points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1363</Words>
  <Application>Microsoft Macintosh PowerPoint</Application>
  <PresentationFormat>Widescreen</PresentationFormat>
  <Paragraphs>243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Liter</vt:lpstr>
      <vt:lpstr>MiSans</vt:lpstr>
      <vt:lpstr>Oranienbaum</vt:lpstr>
      <vt:lpstr>Arial</vt:lpstr>
      <vt:lpstr>Quattrocento Sans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Truthfarian Legal Intake Tutorial</dc:title>
  <dc:subject>Truthfarian Legal Intake Tutorial</dc:subject>
  <dc:creator>Kimi</dc:creator>
  <cp:lastModifiedBy>Bobby Ramdin</cp:lastModifiedBy>
  <cp:revision>1</cp:revision>
  <dcterms:created xsi:type="dcterms:W3CDTF">2026-04-14T08:26:55Z</dcterms:created>
  <dcterms:modified xsi:type="dcterms:W3CDTF">2026-04-14T08:32:40Z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{"Label":"Truthfarian Legal Intake Tutorial","ContentProducer":"001191110108MACG2KBH8F10000","ProduceID":"19d8afee-d182-848b-8000-000026f49fae","ReservedCode1":"","ContentPropagator":"001191110108MACG2KBH8F20000","PropagateID":"19d8afee-d182-848b-8000-000026f49fae","ReservedCode2":""}</vt:lpwstr>
  </property>
</Properties>
</file>